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Comfortaa Light"/>
      <p:regular r:id="rId20"/>
      <p:bold r:id="rId21"/>
    </p:embeddedFont>
    <p:embeddedFont>
      <p:font typeface="Sora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Light-regular.fntdata"/><Relationship Id="rId22" Type="http://schemas.openxmlformats.org/officeDocument/2006/relationships/font" Target="fonts/Sora-regular.fntdata"/><Relationship Id="rId21" Type="http://schemas.openxmlformats.org/officeDocument/2006/relationships/font" Target="fonts/ComfortaaLight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Sor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fa921f8d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87fa921f8d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30fa2310d3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30fa2310d3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30f07886f2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30f07886f2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310111d287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310111d287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0111d28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0111d28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30fa2310d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30fa2310d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0fa2310d3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30fa2310d3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30fa2310d3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30fa2310d3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hasCustomPrompt="1"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44" name="Google Shape;144;p13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2" name="Google Shape;162;p15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92" name="Google Shape;192;p1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1"/>
          <p:cNvSpPr txBox="1"/>
          <p:nvPr>
            <p:ph type="ctrTitle"/>
          </p:nvPr>
        </p:nvSpPr>
        <p:spPr>
          <a:xfrm>
            <a:off x="713225" y="1830687"/>
            <a:ext cx="4370100" cy="14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Lernen</a:t>
            </a:r>
            <a:r>
              <a:rPr lang="en" sz="4600"/>
              <a:t> 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Presented By:</a:t>
            </a:r>
            <a:r>
              <a:rPr b="0" lang="en" sz="3700"/>
              <a:t> </a:t>
            </a:r>
            <a:r>
              <a:rPr b="0" lang="en" sz="2400"/>
              <a:t>BigData</a:t>
            </a:r>
            <a:endParaRPr b="0" sz="1600"/>
          </a:p>
        </p:txBody>
      </p:sp>
      <p:grpSp>
        <p:nvGrpSpPr>
          <p:cNvPr id="705" name="Google Shape;705;p21"/>
          <p:cNvGrpSpPr/>
          <p:nvPr/>
        </p:nvGrpSpPr>
        <p:grpSpPr>
          <a:xfrm>
            <a:off x="5148240" y="1213448"/>
            <a:ext cx="3374953" cy="2676564"/>
            <a:chOff x="5148240" y="1213448"/>
            <a:chExt cx="3374953" cy="2676564"/>
          </a:xfrm>
        </p:grpSpPr>
        <p:grpSp>
          <p:nvGrpSpPr>
            <p:cNvPr id="706" name="Google Shape;706;p21"/>
            <p:cNvGrpSpPr/>
            <p:nvPr/>
          </p:nvGrpSpPr>
          <p:grpSpPr>
            <a:xfrm>
              <a:off x="8384122" y="2614871"/>
              <a:ext cx="139071" cy="139071"/>
              <a:chOff x="5448853" y="3419595"/>
              <a:chExt cx="78736" cy="78736"/>
            </a:xfrm>
          </p:grpSpPr>
          <p:sp>
            <p:nvSpPr>
              <p:cNvPr id="707" name="Google Shape;707;p21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5" name="Google Shape;715;p21"/>
            <p:cNvSpPr/>
            <p:nvPr/>
          </p:nvSpPr>
          <p:spPr>
            <a:xfrm>
              <a:off x="6756905" y="3331665"/>
              <a:ext cx="323574" cy="155533"/>
            </a:xfrm>
            <a:custGeom>
              <a:rect b="b" l="l" r="r" t="t"/>
              <a:pathLst>
                <a:path extrusionOk="0" h="2636" w="5484">
                  <a:moveTo>
                    <a:pt x="66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cubicBezTo>
                    <a:pt x="94" y="576"/>
                    <a:pt x="121" y="548"/>
                    <a:pt x="121" y="520"/>
                  </a:cubicBezTo>
                  <a:lnTo>
                    <a:pt x="121" y="56"/>
                  </a:lnTo>
                  <a:cubicBezTo>
                    <a:pt x="121" y="1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47"/>
                    <a:pt x="1" y="984"/>
                  </a:cubicBezTo>
                  <a:lnTo>
                    <a:pt x="1" y="1448"/>
                  </a:lnTo>
                  <a:cubicBezTo>
                    <a:pt x="1" y="1476"/>
                    <a:pt x="29" y="1503"/>
                    <a:pt x="66" y="1503"/>
                  </a:cubicBezTo>
                  <a:cubicBezTo>
                    <a:pt x="94" y="1503"/>
                    <a:pt x="121" y="1476"/>
                    <a:pt x="121" y="1448"/>
                  </a:cubicBezTo>
                  <a:lnTo>
                    <a:pt x="121" y="984"/>
                  </a:lnTo>
                  <a:cubicBezTo>
                    <a:pt x="121" y="947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75"/>
                    <a:pt x="1" y="1912"/>
                  </a:cubicBezTo>
                  <a:lnTo>
                    <a:pt x="1" y="2375"/>
                  </a:lnTo>
                  <a:cubicBezTo>
                    <a:pt x="1" y="2403"/>
                    <a:pt x="29" y="2431"/>
                    <a:pt x="66" y="2431"/>
                  </a:cubicBezTo>
                  <a:cubicBezTo>
                    <a:pt x="94" y="2431"/>
                    <a:pt x="121" y="2403"/>
                    <a:pt x="121" y="2375"/>
                  </a:cubicBezTo>
                  <a:lnTo>
                    <a:pt x="121" y="1912"/>
                  </a:lnTo>
                  <a:cubicBezTo>
                    <a:pt x="121" y="1875"/>
                    <a:pt x="94" y="1856"/>
                    <a:pt x="66" y="1856"/>
                  </a:cubicBezTo>
                  <a:close/>
                  <a:moveTo>
                    <a:pt x="316" y="2524"/>
                  </a:moveTo>
                  <a:cubicBezTo>
                    <a:pt x="288" y="2524"/>
                    <a:pt x="260" y="2552"/>
                    <a:pt x="260" y="2580"/>
                  </a:cubicBezTo>
                  <a:cubicBezTo>
                    <a:pt x="260" y="2617"/>
                    <a:pt x="288" y="2635"/>
                    <a:pt x="316" y="2635"/>
                  </a:cubicBezTo>
                  <a:lnTo>
                    <a:pt x="780" y="2635"/>
                  </a:lnTo>
                  <a:cubicBezTo>
                    <a:pt x="817" y="2635"/>
                    <a:pt x="845" y="2617"/>
                    <a:pt x="845" y="2580"/>
                  </a:cubicBezTo>
                  <a:cubicBezTo>
                    <a:pt x="845" y="2552"/>
                    <a:pt x="817" y="2524"/>
                    <a:pt x="780" y="2524"/>
                  </a:cubicBezTo>
                  <a:close/>
                  <a:moveTo>
                    <a:pt x="1244" y="2524"/>
                  </a:moveTo>
                  <a:cubicBezTo>
                    <a:pt x="1216" y="2524"/>
                    <a:pt x="1188" y="2552"/>
                    <a:pt x="1188" y="2580"/>
                  </a:cubicBezTo>
                  <a:cubicBezTo>
                    <a:pt x="1188" y="2617"/>
                    <a:pt x="1216" y="2635"/>
                    <a:pt x="1244" y="2635"/>
                  </a:cubicBezTo>
                  <a:lnTo>
                    <a:pt x="1708" y="2635"/>
                  </a:lnTo>
                  <a:cubicBezTo>
                    <a:pt x="1745" y="2635"/>
                    <a:pt x="1773" y="2617"/>
                    <a:pt x="1773" y="2580"/>
                  </a:cubicBezTo>
                  <a:cubicBezTo>
                    <a:pt x="1773" y="2552"/>
                    <a:pt x="1745" y="2524"/>
                    <a:pt x="1708" y="2524"/>
                  </a:cubicBezTo>
                  <a:close/>
                  <a:moveTo>
                    <a:pt x="2171" y="2524"/>
                  </a:moveTo>
                  <a:cubicBezTo>
                    <a:pt x="2144" y="2524"/>
                    <a:pt x="2116" y="2552"/>
                    <a:pt x="2116" y="2580"/>
                  </a:cubicBezTo>
                  <a:cubicBezTo>
                    <a:pt x="2116" y="2617"/>
                    <a:pt x="2144" y="2635"/>
                    <a:pt x="2171" y="2635"/>
                  </a:cubicBezTo>
                  <a:lnTo>
                    <a:pt x="2635" y="2635"/>
                  </a:lnTo>
                  <a:cubicBezTo>
                    <a:pt x="2672" y="2635"/>
                    <a:pt x="2700" y="2617"/>
                    <a:pt x="2700" y="2580"/>
                  </a:cubicBezTo>
                  <a:cubicBezTo>
                    <a:pt x="2700" y="2552"/>
                    <a:pt x="2672" y="2524"/>
                    <a:pt x="2635" y="2524"/>
                  </a:cubicBezTo>
                  <a:close/>
                  <a:moveTo>
                    <a:pt x="3099" y="2524"/>
                  </a:moveTo>
                  <a:cubicBezTo>
                    <a:pt x="3071" y="2524"/>
                    <a:pt x="3043" y="2552"/>
                    <a:pt x="3043" y="2580"/>
                  </a:cubicBezTo>
                  <a:cubicBezTo>
                    <a:pt x="3043" y="2617"/>
                    <a:pt x="3071" y="2635"/>
                    <a:pt x="3099" y="2635"/>
                  </a:cubicBezTo>
                  <a:lnTo>
                    <a:pt x="3563" y="2635"/>
                  </a:lnTo>
                  <a:cubicBezTo>
                    <a:pt x="3600" y="2635"/>
                    <a:pt x="3628" y="2617"/>
                    <a:pt x="3628" y="2580"/>
                  </a:cubicBezTo>
                  <a:cubicBezTo>
                    <a:pt x="3628" y="2552"/>
                    <a:pt x="3600" y="2524"/>
                    <a:pt x="3563" y="2524"/>
                  </a:cubicBezTo>
                  <a:close/>
                  <a:moveTo>
                    <a:pt x="4027" y="2524"/>
                  </a:moveTo>
                  <a:cubicBezTo>
                    <a:pt x="3999" y="2524"/>
                    <a:pt x="3971" y="2552"/>
                    <a:pt x="3971" y="2580"/>
                  </a:cubicBezTo>
                  <a:cubicBezTo>
                    <a:pt x="3971" y="2617"/>
                    <a:pt x="3999" y="2635"/>
                    <a:pt x="4027" y="2635"/>
                  </a:cubicBezTo>
                  <a:lnTo>
                    <a:pt x="4491" y="2635"/>
                  </a:lnTo>
                  <a:cubicBezTo>
                    <a:pt x="4528" y="2635"/>
                    <a:pt x="4556" y="2617"/>
                    <a:pt x="4556" y="2580"/>
                  </a:cubicBezTo>
                  <a:cubicBezTo>
                    <a:pt x="4556" y="2552"/>
                    <a:pt x="4528" y="2524"/>
                    <a:pt x="4491" y="2524"/>
                  </a:cubicBezTo>
                  <a:close/>
                  <a:moveTo>
                    <a:pt x="4954" y="2524"/>
                  </a:moveTo>
                  <a:cubicBezTo>
                    <a:pt x="4927" y="2524"/>
                    <a:pt x="4899" y="2552"/>
                    <a:pt x="4899" y="2580"/>
                  </a:cubicBezTo>
                  <a:cubicBezTo>
                    <a:pt x="4899" y="2617"/>
                    <a:pt x="4927" y="2635"/>
                    <a:pt x="4954" y="2635"/>
                  </a:cubicBezTo>
                  <a:lnTo>
                    <a:pt x="5418" y="2635"/>
                  </a:lnTo>
                  <a:cubicBezTo>
                    <a:pt x="5455" y="2635"/>
                    <a:pt x="5483" y="2617"/>
                    <a:pt x="5483" y="2580"/>
                  </a:cubicBezTo>
                  <a:cubicBezTo>
                    <a:pt x="5483" y="2552"/>
                    <a:pt x="5455" y="2524"/>
                    <a:pt x="5418" y="25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6048099" y="1992822"/>
              <a:ext cx="6608" cy="77235"/>
            </a:xfrm>
            <a:custGeom>
              <a:rect b="b" l="l" r="r" t="t"/>
              <a:pathLst>
                <a:path extrusionOk="0" h="1309" w="112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26"/>
                  </a:lnTo>
                  <a:cubicBezTo>
                    <a:pt x="0" y="353"/>
                    <a:pt x="28" y="381"/>
                    <a:pt x="56" y="381"/>
                  </a:cubicBezTo>
                  <a:cubicBezTo>
                    <a:pt x="93" y="381"/>
                    <a:pt x="112" y="353"/>
                    <a:pt x="112" y="326"/>
                  </a:cubicBezTo>
                  <a:lnTo>
                    <a:pt x="112" y="66"/>
                  </a:lnTo>
                  <a:cubicBezTo>
                    <a:pt x="112" y="29"/>
                    <a:pt x="93" y="1"/>
                    <a:pt x="56" y="1"/>
                  </a:cubicBezTo>
                  <a:close/>
                  <a:moveTo>
                    <a:pt x="56" y="734"/>
                  </a:moveTo>
                  <a:cubicBezTo>
                    <a:pt x="28" y="734"/>
                    <a:pt x="0" y="752"/>
                    <a:pt x="0" y="789"/>
                  </a:cubicBezTo>
                  <a:lnTo>
                    <a:pt x="0" y="1253"/>
                  </a:lnTo>
                  <a:cubicBezTo>
                    <a:pt x="0" y="1281"/>
                    <a:pt x="28" y="1309"/>
                    <a:pt x="56" y="1309"/>
                  </a:cubicBezTo>
                  <a:cubicBezTo>
                    <a:pt x="93" y="1309"/>
                    <a:pt x="112" y="1281"/>
                    <a:pt x="112" y="1253"/>
                  </a:cubicBezTo>
                  <a:lnTo>
                    <a:pt x="112" y="789"/>
                  </a:lnTo>
                  <a:cubicBezTo>
                    <a:pt x="112" y="752"/>
                    <a:pt x="93" y="734"/>
                    <a:pt x="56" y="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6344236" y="1821005"/>
              <a:ext cx="327350" cy="131400"/>
            </a:xfrm>
            <a:custGeom>
              <a:rect b="b" l="l" r="r" t="t"/>
              <a:pathLst>
                <a:path extrusionOk="0" h="2227" w="5548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20" y="111"/>
                  </a:lnTo>
                  <a:cubicBezTo>
                    <a:pt x="557" y="111"/>
                    <a:pt x="585" y="93"/>
                    <a:pt x="585" y="56"/>
                  </a:cubicBezTo>
                  <a:cubicBezTo>
                    <a:pt x="585" y="28"/>
                    <a:pt x="557" y="0"/>
                    <a:pt x="520" y="0"/>
                  </a:cubicBezTo>
                  <a:close/>
                  <a:moveTo>
                    <a:pt x="983" y="0"/>
                  </a:moveTo>
                  <a:cubicBezTo>
                    <a:pt x="956" y="0"/>
                    <a:pt x="928" y="28"/>
                    <a:pt x="928" y="56"/>
                  </a:cubicBezTo>
                  <a:cubicBezTo>
                    <a:pt x="928" y="93"/>
                    <a:pt x="956" y="111"/>
                    <a:pt x="983" y="111"/>
                  </a:cubicBezTo>
                  <a:lnTo>
                    <a:pt x="1447" y="111"/>
                  </a:lnTo>
                  <a:cubicBezTo>
                    <a:pt x="1484" y="111"/>
                    <a:pt x="1512" y="93"/>
                    <a:pt x="1512" y="56"/>
                  </a:cubicBezTo>
                  <a:cubicBezTo>
                    <a:pt x="1512" y="28"/>
                    <a:pt x="1484" y="0"/>
                    <a:pt x="1447" y="0"/>
                  </a:cubicBezTo>
                  <a:close/>
                  <a:moveTo>
                    <a:pt x="1911" y="0"/>
                  </a:moveTo>
                  <a:cubicBezTo>
                    <a:pt x="1883" y="0"/>
                    <a:pt x="1855" y="28"/>
                    <a:pt x="1855" y="56"/>
                  </a:cubicBezTo>
                  <a:cubicBezTo>
                    <a:pt x="1855" y="93"/>
                    <a:pt x="1883" y="111"/>
                    <a:pt x="1911" y="111"/>
                  </a:cubicBezTo>
                  <a:lnTo>
                    <a:pt x="2375" y="111"/>
                  </a:lnTo>
                  <a:cubicBezTo>
                    <a:pt x="2412" y="111"/>
                    <a:pt x="2440" y="93"/>
                    <a:pt x="2440" y="56"/>
                  </a:cubicBezTo>
                  <a:cubicBezTo>
                    <a:pt x="2440" y="28"/>
                    <a:pt x="2412" y="0"/>
                    <a:pt x="2375" y="0"/>
                  </a:cubicBezTo>
                  <a:close/>
                  <a:moveTo>
                    <a:pt x="2839" y="0"/>
                  </a:moveTo>
                  <a:cubicBezTo>
                    <a:pt x="2811" y="0"/>
                    <a:pt x="2783" y="28"/>
                    <a:pt x="2783" y="56"/>
                  </a:cubicBezTo>
                  <a:cubicBezTo>
                    <a:pt x="2783" y="93"/>
                    <a:pt x="2811" y="111"/>
                    <a:pt x="2839" y="111"/>
                  </a:cubicBezTo>
                  <a:lnTo>
                    <a:pt x="3303" y="111"/>
                  </a:lnTo>
                  <a:cubicBezTo>
                    <a:pt x="3340" y="111"/>
                    <a:pt x="3368" y="93"/>
                    <a:pt x="3368" y="56"/>
                  </a:cubicBezTo>
                  <a:cubicBezTo>
                    <a:pt x="3368" y="28"/>
                    <a:pt x="3340" y="0"/>
                    <a:pt x="3303" y="0"/>
                  </a:cubicBezTo>
                  <a:close/>
                  <a:moveTo>
                    <a:pt x="3766" y="0"/>
                  </a:moveTo>
                  <a:cubicBezTo>
                    <a:pt x="3739" y="0"/>
                    <a:pt x="3711" y="19"/>
                    <a:pt x="3711" y="56"/>
                  </a:cubicBezTo>
                  <a:cubicBezTo>
                    <a:pt x="3711" y="93"/>
                    <a:pt x="3739" y="111"/>
                    <a:pt x="3766" y="111"/>
                  </a:cubicBezTo>
                  <a:lnTo>
                    <a:pt x="3850" y="111"/>
                  </a:lnTo>
                  <a:lnTo>
                    <a:pt x="3850" y="380"/>
                  </a:lnTo>
                  <a:cubicBezTo>
                    <a:pt x="3850" y="418"/>
                    <a:pt x="3878" y="436"/>
                    <a:pt x="3906" y="436"/>
                  </a:cubicBezTo>
                  <a:cubicBezTo>
                    <a:pt x="3943" y="436"/>
                    <a:pt x="3971" y="418"/>
                    <a:pt x="3971" y="380"/>
                  </a:cubicBezTo>
                  <a:lnTo>
                    <a:pt x="3971" y="56"/>
                  </a:lnTo>
                  <a:cubicBezTo>
                    <a:pt x="3971" y="19"/>
                    <a:pt x="3943" y="0"/>
                    <a:pt x="3906" y="0"/>
                  </a:cubicBezTo>
                  <a:close/>
                  <a:moveTo>
                    <a:pt x="3906" y="789"/>
                  </a:moveTo>
                  <a:cubicBezTo>
                    <a:pt x="3878" y="789"/>
                    <a:pt x="3850" y="816"/>
                    <a:pt x="3850" y="844"/>
                  </a:cubicBezTo>
                  <a:lnTo>
                    <a:pt x="3850" y="1308"/>
                  </a:lnTo>
                  <a:cubicBezTo>
                    <a:pt x="3850" y="1345"/>
                    <a:pt x="3878" y="1364"/>
                    <a:pt x="3906" y="1364"/>
                  </a:cubicBezTo>
                  <a:cubicBezTo>
                    <a:pt x="3943" y="1364"/>
                    <a:pt x="3971" y="1345"/>
                    <a:pt x="3971" y="1308"/>
                  </a:cubicBezTo>
                  <a:lnTo>
                    <a:pt x="3971" y="844"/>
                  </a:lnTo>
                  <a:cubicBezTo>
                    <a:pt x="3971" y="816"/>
                    <a:pt x="3943" y="789"/>
                    <a:pt x="3906" y="789"/>
                  </a:cubicBezTo>
                  <a:close/>
                  <a:moveTo>
                    <a:pt x="3906" y="1716"/>
                  </a:moveTo>
                  <a:cubicBezTo>
                    <a:pt x="3878" y="1716"/>
                    <a:pt x="3850" y="1744"/>
                    <a:pt x="3850" y="1772"/>
                  </a:cubicBezTo>
                  <a:lnTo>
                    <a:pt x="3850" y="2162"/>
                  </a:lnTo>
                  <a:cubicBezTo>
                    <a:pt x="3850" y="2199"/>
                    <a:pt x="3878" y="2227"/>
                    <a:pt x="3906" y="2227"/>
                  </a:cubicBezTo>
                  <a:lnTo>
                    <a:pt x="3980" y="2227"/>
                  </a:lnTo>
                  <a:cubicBezTo>
                    <a:pt x="4017" y="2227"/>
                    <a:pt x="4035" y="2199"/>
                    <a:pt x="4035" y="2162"/>
                  </a:cubicBezTo>
                  <a:cubicBezTo>
                    <a:pt x="4035" y="2134"/>
                    <a:pt x="4017" y="2106"/>
                    <a:pt x="3980" y="2106"/>
                  </a:cubicBezTo>
                  <a:lnTo>
                    <a:pt x="3971" y="2106"/>
                  </a:lnTo>
                  <a:lnTo>
                    <a:pt x="3971" y="1772"/>
                  </a:lnTo>
                  <a:cubicBezTo>
                    <a:pt x="3971" y="1744"/>
                    <a:pt x="3943" y="1716"/>
                    <a:pt x="3906" y="1716"/>
                  </a:cubicBezTo>
                  <a:close/>
                  <a:moveTo>
                    <a:pt x="4444" y="2106"/>
                  </a:moveTo>
                  <a:cubicBezTo>
                    <a:pt x="4416" y="2106"/>
                    <a:pt x="4388" y="2134"/>
                    <a:pt x="4388" y="2162"/>
                  </a:cubicBezTo>
                  <a:cubicBezTo>
                    <a:pt x="4388" y="2199"/>
                    <a:pt x="4416" y="2227"/>
                    <a:pt x="4444" y="2227"/>
                  </a:cubicBezTo>
                  <a:lnTo>
                    <a:pt x="4907" y="2227"/>
                  </a:lnTo>
                  <a:cubicBezTo>
                    <a:pt x="4945" y="2227"/>
                    <a:pt x="4963" y="2199"/>
                    <a:pt x="4963" y="2162"/>
                  </a:cubicBezTo>
                  <a:cubicBezTo>
                    <a:pt x="4963" y="2134"/>
                    <a:pt x="4945" y="2106"/>
                    <a:pt x="4907" y="2106"/>
                  </a:cubicBezTo>
                  <a:close/>
                  <a:moveTo>
                    <a:pt x="5371" y="2106"/>
                  </a:moveTo>
                  <a:cubicBezTo>
                    <a:pt x="5343" y="2106"/>
                    <a:pt x="5316" y="2134"/>
                    <a:pt x="5316" y="2162"/>
                  </a:cubicBezTo>
                  <a:cubicBezTo>
                    <a:pt x="5316" y="2199"/>
                    <a:pt x="5343" y="2227"/>
                    <a:pt x="5371" y="2227"/>
                  </a:cubicBezTo>
                  <a:lnTo>
                    <a:pt x="5492" y="2227"/>
                  </a:lnTo>
                  <a:cubicBezTo>
                    <a:pt x="5520" y="2227"/>
                    <a:pt x="5548" y="2199"/>
                    <a:pt x="5548" y="2162"/>
                  </a:cubicBezTo>
                  <a:cubicBezTo>
                    <a:pt x="5548" y="2134"/>
                    <a:pt x="5520" y="2106"/>
                    <a:pt x="5492" y="2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7379802" y="2174552"/>
              <a:ext cx="423171" cy="165917"/>
            </a:xfrm>
            <a:custGeom>
              <a:rect b="b" l="l" r="r" t="t"/>
              <a:pathLst>
                <a:path extrusionOk="0" h="2812" w="7172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7580708" y="2958941"/>
              <a:ext cx="85437" cy="160430"/>
            </a:xfrm>
            <a:custGeom>
              <a:rect b="b" l="l" r="r" t="t"/>
              <a:pathLst>
                <a:path extrusionOk="0" h="2719" w="1448">
                  <a:moveTo>
                    <a:pt x="1392" y="0"/>
                  </a:moveTo>
                  <a:cubicBezTo>
                    <a:pt x="1364" y="0"/>
                    <a:pt x="1336" y="28"/>
                    <a:pt x="1336" y="65"/>
                  </a:cubicBezTo>
                  <a:lnTo>
                    <a:pt x="1336" y="529"/>
                  </a:lnTo>
                  <a:cubicBezTo>
                    <a:pt x="1336" y="557"/>
                    <a:pt x="1364" y="585"/>
                    <a:pt x="1392" y="585"/>
                  </a:cubicBezTo>
                  <a:cubicBezTo>
                    <a:pt x="1429" y="585"/>
                    <a:pt x="1447" y="557"/>
                    <a:pt x="1447" y="529"/>
                  </a:cubicBezTo>
                  <a:lnTo>
                    <a:pt x="1447" y="65"/>
                  </a:lnTo>
                  <a:cubicBezTo>
                    <a:pt x="1447" y="28"/>
                    <a:pt x="1429" y="0"/>
                    <a:pt x="1392" y="0"/>
                  </a:cubicBezTo>
                  <a:close/>
                  <a:moveTo>
                    <a:pt x="1392" y="928"/>
                  </a:moveTo>
                  <a:cubicBezTo>
                    <a:pt x="1364" y="928"/>
                    <a:pt x="1336" y="956"/>
                    <a:pt x="1336" y="993"/>
                  </a:cubicBezTo>
                  <a:lnTo>
                    <a:pt x="1336" y="1457"/>
                  </a:lnTo>
                  <a:cubicBezTo>
                    <a:pt x="1336" y="1485"/>
                    <a:pt x="1364" y="1512"/>
                    <a:pt x="1392" y="1512"/>
                  </a:cubicBezTo>
                  <a:cubicBezTo>
                    <a:pt x="1429" y="1512"/>
                    <a:pt x="1447" y="1485"/>
                    <a:pt x="1447" y="1457"/>
                  </a:cubicBezTo>
                  <a:lnTo>
                    <a:pt x="1447" y="993"/>
                  </a:lnTo>
                  <a:cubicBezTo>
                    <a:pt x="1447" y="956"/>
                    <a:pt x="1429" y="928"/>
                    <a:pt x="1392" y="928"/>
                  </a:cubicBezTo>
                  <a:close/>
                  <a:moveTo>
                    <a:pt x="520" y="1447"/>
                  </a:moveTo>
                  <a:cubicBezTo>
                    <a:pt x="483" y="1447"/>
                    <a:pt x="455" y="1475"/>
                    <a:pt x="455" y="1503"/>
                  </a:cubicBezTo>
                  <a:cubicBezTo>
                    <a:pt x="455" y="1540"/>
                    <a:pt x="483" y="1559"/>
                    <a:pt x="520" y="1559"/>
                  </a:cubicBezTo>
                  <a:lnTo>
                    <a:pt x="983" y="1559"/>
                  </a:lnTo>
                  <a:cubicBezTo>
                    <a:pt x="1011" y="1559"/>
                    <a:pt x="1039" y="1540"/>
                    <a:pt x="1039" y="1503"/>
                  </a:cubicBezTo>
                  <a:cubicBezTo>
                    <a:pt x="1039" y="1475"/>
                    <a:pt x="1011" y="1447"/>
                    <a:pt x="983" y="1447"/>
                  </a:cubicBezTo>
                  <a:close/>
                  <a:moveTo>
                    <a:pt x="56" y="1447"/>
                  </a:moveTo>
                  <a:cubicBezTo>
                    <a:pt x="28" y="1447"/>
                    <a:pt x="0" y="1475"/>
                    <a:pt x="0" y="1503"/>
                  </a:cubicBezTo>
                  <a:lnTo>
                    <a:pt x="0" y="1967"/>
                  </a:lnTo>
                  <a:cubicBezTo>
                    <a:pt x="0" y="2004"/>
                    <a:pt x="28" y="2032"/>
                    <a:pt x="56" y="2032"/>
                  </a:cubicBezTo>
                  <a:cubicBezTo>
                    <a:pt x="93" y="2032"/>
                    <a:pt x="111" y="2004"/>
                    <a:pt x="111" y="1967"/>
                  </a:cubicBezTo>
                  <a:lnTo>
                    <a:pt x="111" y="1503"/>
                  </a:lnTo>
                  <a:cubicBezTo>
                    <a:pt x="111" y="1475"/>
                    <a:pt x="93" y="1447"/>
                    <a:pt x="56" y="1447"/>
                  </a:cubicBezTo>
                  <a:close/>
                  <a:moveTo>
                    <a:pt x="56" y="2375"/>
                  </a:moveTo>
                  <a:cubicBezTo>
                    <a:pt x="28" y="2375"/>
                    <a:pt x="0" y="2403"/>
                    <a:pt x="0" y="2431"/>
                  </a:cubicBezTo>
                  <a:lnTo>
                    <a:pt x="0" y="2653"/>
                  </a:lnTo>
                  <a:cubicBezTo>
                    <a:pt x="0" y="2690"/>
                    <a:pt x="28" y="2718"/>
                    <a:pt x="56" y="2718"/>
                  </a:cubicBezTo>
                  <a:cubicBezTo>
                    <a:pt x="93" y="2718"/>
                    <a:pt x="111" y="2690"/>
                    <a:pt x="111" y="2653"/>
                  </a:cubicBezTo>
                  <a:lnTo>
                    <a:pt x="111" y="2431"/>
                  </a:lnTo>
                  <a:cubicBezTo>
                    <a:pt x="111" y="2403"/>
                    <a:pt x="93" y="2375"/>
                    <a:pt x="56" y="2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8240247" y="1261064"/>
              <a:ext cx="108448" cy="108389"/>
            </a:xfrm>
            <a:custGeom>
              <a:rect b="b" l="l" r="r" t="t"/>
              <a:pathLst>
                <a:path extrusionOk="0" h="1837" w="1838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6505138" y="1371577"/>
              <a:ext cx="121547" cy="121075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5442194" y="1567291"/>
              <a:ext cx="33986" cy="33160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5509517" y="1499968"/>
              <a:ext cx="33986" cy="33160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5442194" y="1499968"/>
              <a:ext cx="33986" cy="33160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5509517" y="1567291"/>
              <a:ext cx="33986" cy="33160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8380379" y="2008694"/>
              <a:ext cx="26315" cy="25784"/>
            </a:xfrm>
            <a:custGeom>
              <a:rect b="b" l="l" r="r" t="t"/>
              <a:pathLst>
                <a:path extrusionOk="0" h="437" w="446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8380379" y="1940840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7173999" y="2893271"/>
              <a:ext cx="6608" cy="43839"/>
            </a:xfrm>
            <a:custGeom>
              <a:rect b="b" l="l" r="r" t="t"/>
              <a:pathLst>
                <a:path extrusionOk="0" h="743" w="112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7173999" y="2988502"/>
              <a:ext cx="6608" cy="43839"/>
            </a:xfrm>
            <a:custGeom>
              <a:rect b="b" l="l" r="r" t="t"/>
              <a:pathLst>
                <a:path extrusionOk="0" h="743" w="112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7203028" y="2959472"/>
              <a:ext cx="43839" cy="6608"/>
            </a:xfrm>
            <a:custGeom>
              <a:rect b="b" l="l" r="r" t="t"/>
              <a:pathLst>
                <a:path extrusionOk="0" h="112" w="743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7107797" y="2959472"/>
              <a:ext cx="43839" cy="6608"/>
            </a:xfrm>
            <a:custGeom>
              <a:rect b="b" l="l" r="r" t="t"/>
              <a:pathLst>
                <a:path extrusionOk="0" h="112" w="743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7130750" y="2983015"/>
              <a:ext cx="25784" cy="26315"/>
            </a:xfrm>
            <a:custGeom>
              <a:rect b="b" l="l" r="r" t="t"/>
              <a:pathLst>
                <a:path extrusionOk="0" h="446" w="437">
                  <a:moveTo>
                    <a:pt x="1" y="446"/>
                  </a:moveTo>
                  <a:lnTo>
                    <a:pt x="43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7126914" y="2979592"/>
              <a:ext cx="33986" cy="33573"/>
            </a:xfrm>
            <a:custGeom>
              <a:rect b="b" l="l" r="r" t="t"/>
              <a:pathLst>
                <a:path extrusionOk="0" h="569" w="576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29" y="559"/>
                    <a:pt x="47" y="569"/>
                    <a:pt x="66" y="569"/>
                  </a:cubicBezTo>
                  <a:cubicBezTo>
                    <a:pt x="75" y="56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7198072" y="2915692"/>
              <a:ext cx="26374" cy="26315"/>
            </a:xfrm>
            <a:custGeom>
              <a:rect b="b" l="l" r="r" t="t"/>
              <a:pathLst>
                <a:path extrusionOk="0" h="446" w="447">
                  <a:moveTo>
                    <a:pt x="1" y="446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7194237" y="2912270"/>
              <a:ext cx="33986" cy="33042"/>
            </a:xfrm>
            <a:custGeom>
              <a:rect b="b" l="l" r="r" t="t"/>
              <a:pathLst>
                <a:path extrusionOk="0" h="560" w="576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38" y="559"/>
                    <a:pt x="47" y="559"/>
                    <a:pt x="66" y="559"/>
                  </a:cubicBezTo>
                  <a:cubicBezTo>
                    <a:pt x="75" y="55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7130750" y="2915692"/>
              <a:ext cx="25784" cy="26315"/>
            </a:xfrm>
            <a:custGeom>
              <a:rect b="b" l="l" r="r" t="t"/>
              <a:pathLst>
                <a:path extrusionOk="0" h="446" w="437">
                  <a:moveTo>
                    <a:pt x="1" y="0"/>
                  </a:moveTo>
                  <a:lnTo>
                    <a:pt x="437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7126914" y="2912270"/>
              <a:ext cx="33986" cy="33042"/>
            </a:xfrm>
            <a:custGeom>
              <a:rect b="b" l="l" r="r" t="t"/>
              <a:pathLst>
                <a:path extrusionOk="0" h="560" w="576">
                  <a:moveTo>
                    <a:pt x="65" y="0"/>
                  </a:moveTo>
                  <a:cubicBezTo>
                    <a:pt x="49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59"/>
                    <a:pt x="511" y="559"/>
                  </a:cubicBezTo>
                  <a:cubicBezTo>
                    <a:pt x="520" y="55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7198072" y="2983015"/>
              <a:ext cx="26374" cy="26315"/>
            </a:xfrm>
            <a:custGeom>
              <a:rect b="b" l="l" r="r" t="t"/>
              <a:pathLst>
                <a:path extrusionOk="0" h="446" w="447">
                  <a:moveTo>
                    <a:pt x="1" y="0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7194237" y="2979592"/>
              <a:ext cx="33986" cy="33573"/>
            </a:xfrm>
            <a:custGeom>
              <a:rect b="b" l="l" r="r" t="t"/>
              <a:pathLst>
                <a:path extrusionOk="0" h="569" w="576">
                  <a:moveTo>
                    <a:pt x="65" y="0"/>
                  </a:moveTo>
                  <a:cubicBezTo>
                    <a:pt x="50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69"/>
                    <a:pt x="511" y="569"/>
                  </a:cubicBezTo>
                  <a:cubicBezTo>
                    <a:pt x="520" y="56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6401705" y="1879536"/>
              <a:ext cx="52572" cy="52041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8286210" y="1697806"/>
              <a:ext cx="47144" cy="47675"/>
            </a:xfrm>
            <a:custGeom>
              <a:rect b="b" l="l" r="r" t="t"/>
              <a:pathLst>
                <a:path extrusionOk="0" h="808" w="799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8222723" y="3615765"/>
              <a:ext cx="33455" cy="33455"/>
            </a:xfrm>
            <a:custGeom>
              <a:rect b="b" l="l" r="r" t="t"/>
              <a:pathLst>
                <a:path extrusionOk="0" h="567" w="567">
                  <a:moveTo>
                    <a:pt x="288" y="112"/>
                  </a:moveTo>
                  <a:cubicBezTo>
                    <a:pt x="381" y="112"/>
                    <a:pt x="455" y="186"/>
                    <a:pt x="455" y="279"/>
                  </a:cubicBezTo>
                  <a:cubicBezTo>
                    <a:pt x="455" y="371"/>
                    <a:pt x="381" y="445"/>
                    <a:pt x="288" y="445"/>
                  </a:cubicBezTo>
                  <a:cubicBezTo>
                    <a:pt x="196" y="445"/>
                    <a:pt x="121" y="371"/>
                    <a:pt x="121" y="279"/>
                  </a:cubicBezTo>
                  <a:cubicBezTo>
                    <a:pt x="121" y="186"/>
                    <a:pt x="196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46" y="566"/>
                    <a:pt x="567" y="436"/>
                    <a:pt x="567" y="279"/>
                  </a:cubicBezTo>
                  <a:cubicBezTo>
                    <a:pt x="567" y="121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5649591" y="1243540"/>
              <a:ext cx="33455" cy="32865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6843404" y="1371577"/>
              <a:ext cx="517872" cy="515688"/>
            </a:xfrm>
            <a:custGeom>
              <a:rect b="b" l="l" r="r" t="t"/>
              <a:pathLst>
                <a:path extrusionOk="0" h="8740" w="8777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7731226" y="2764939"/>
              <a:ext cx="652517" cy="651101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5349677" y="3784338"/>
              <a:ext cx="1411122" cy="6608"/>
            </a:xfrm>
            <a:custGeom>
              <a:rect b="b" l="l" r="r" t="t"/>
              <a:pathLst>
                <a:path extrusionOk="0" h="112" w="23916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3860" y="112"/>
                  </a:lnTo>
                  <a:cubicBezTo>
                    <a:pt x="23888" y="112"/>
                    <a:pt x="23916" y="84"/>
                    <a:pt x="23916" y="56"/>
                  </a:cubicBezTo>
                  <a:cubicBezTo>
                    <a:pt x="23916" y="19"/>
                    <a:pt x="23888" y="0"/>
                    <a:pt x="23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5615133" y="3875734"/>
              <a:ext cx="879679" cy="6608"/>
            </a:xfrm>
            <a:custGeom>
              <a:rect b="b" l="l" r="r" t="t"/>
              <a:pathLst>
                <a:path extrusionOk="0" h="112" w="14909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14853" y="112"/>
                  </a:lnTo>
                  <a:cubicBezTo>
                    <a:pt x="14890" y="112"/>
                    <a:pt x="14908" y="93"/>
                    <a:pt x="14908" y="56"/>
                  </a:cubicBezTo>
                  <a:cubicBezTo>
                    <a:pt x="14908" y="28"/>
                    <a:pt x="14890" y="1"/>
                    <a:pt x="14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7107207" y="3142854"/>
              <a:ext cx="958508" cy="662902"/>
            </a:xfrm>
            <a:custGeom>
              <a:rect b="b" l="l" r="r" t="t"/>
              <a:pathLst>
                <a:path extrusionOk="0" h="11235" w="16245">
                  <a:moveTo>
                    <a:pt x="418" y="0"/>
                  </a:moveTo>
                  <a:cubicBezTo>
                    <a:pt x="186" y="0"/>
                    <a:pt x="1" y="186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096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103372" y="3139550"/>
              <a:ext cx="966178" cy="669451"/>
            </a:xfrm>
            <a:custGeom>
              <a:rect b="b" l="l" r="r" t="t"/>
              <a:pathLst>
                <a:path extrusionOk="0" h="11346" w="16375">
                  <a:moveTo>
                    <a:pt x="15883" y="112"/>
                  </a:moveTo>
                  <a:cubicBezTo>
                    <a:pt x="16087" y="112"/>
                    <a:pt x="16254" y="279"/>
                    <a:pt x="16254" y="483"/>
                  </a:cubicBezTo>
                  <a:lnTo>
                    <a:pt x="16254" y="11142"/>
                  </a:lnTo>
                  <a:cubicBezTo>
                    <a:pt x="16254" y="11188"/>
                    <a:pt x="16217" y="11235"/>
                    <a:pt x="16161" y="11235"/>
                  </a:cubicBezTo>
                  <a:lnTo>
                    <a:pt x="205" y="11235"/>
                  </a:lnTo>
                  <a:cubicBezTo>
                    <a:pt x="159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4" y="1"/>
                    <a:pt x="1" y="214"/>
                    <a:pt x="1" y="483"/>
                  </a:cubicBezTo>
                  <a:lnTo>
                    <a:pt x="1" y="11142"/>
                  </a:lnTo>
                  <a:cubicBezTo>
                    <a:pt x="1" y="11253"/>
                    <a:pt x="94" y="11346"/>
                    <a:pt x="214" y="11346"/>
                  </a:cubicBezTo>
                  <a:lnTo>
                    <a:pt x="16161" y="11346"/>
                  </a:lnTo>
                  <a:cubicBezTo>
                    <a:pt x="16281" y="11346"/>
                    <a:pt x="16365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2" y="1"/>
                    <a:pt x="1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7177303" y="3206342"/>
              <a:ext cx="818316" cy="535927"/>
            </a:xfrm>
            <a:custGeom>
              <a:rect b="b" l="l" r="r" t="t"/>
              <a:pathLst>
                <a:path extrusionOk="0" h="9083" w="13869">
                  <a:moveTo>
                    <a:pt x="0" y="0"/>
                  </a:moveTo>
                  <a:lnTo>
                    <a:pt x="0" y="1856"/>
                  </a:lnTo>
                  <a:lnTo>
                    <a:pt x="0" y="7375"/>
                  </a:lnTo>
                  <a:lnTo>
                    <a:pt x="0" y="9082"/>
                  </a:lnTo>
                  <a:lnTo>
                    <a:pt x="13869" y="908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7173468" y="3203038"/>
              <a:ext cx="825455" cy="542476"/>
            </a:xfrm>
            <a:custGeom>
              <a:rect b="b" l="l" r="r" t="t"/>
              <a:pathLst>
                <a:path extrusionOk="0" h="9194" w="1399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912"/>
                  </a:lnTo>
                  <a:cubicBezTo>
                    <a:pt x="0" y="1939"/>
                    <a:pt x="28" y="1967"/>
                    <a:pt x="65" y="1967"/>
                  </a:cubicBezTo>
                  <a:cubicBezTo>
                    <a:pt x="93" y="1967"/>
                    <a:pt x="121" y="1939"/>
                    <a:pt x="121" y="1912"/>
                  </a:cubicBezTo>
                  <a:lnTo>
                    <a:pt x="121" y="112"/>
                  </a:lnTo>
                  <a:lnTo>
                    <a:pt x="13878" y="112"/>
                  </a:lnTo>
                  <a:lnTo>
                    <a:pt x="13878" y="9073"/>
                  </a:lnTo>
                  <a:lnTo>
                    <a:pt x="121" y="9073"/>
                  </a:lnTo>
                  <a:lnTo>
                    <a:pt x="121" y="7431"/>
                  </a:lnTo>
                  <a:cubicBezTo>
                    <a:pt x="121" y="7403"/>
                    <a:pt x="93" y="7376"/>
                    <a:pt x="65" y="7376"/>
                  </a:cubicBezTo>
                  <a:cubicBezTo>
                    <a:pt x="28" y="7376"/>
                    <a:pt x="0" y="7403"/>
                    <a:pt x="0" y="7431"/>
                  </a:cubicBezTo>
                  <a:lnTo>
                    <a:pt x="0" y="9138"/>
                  </a:lnTo>
                  <a:cubicBezTo>
                    <a:pt x="0" y="9166"/>
                    <a:pt x="28" y="9194"/>
                    <a:pt x="65" y="9194"/>
                  </a:cubicBezTo>
                  <a:lnTo>
                    <a:pt x="13934" y="9194"/>
                  </a:lnTo>
                  <a:cubicBezTo>
                    <a:pt x="13971" y="9194"/>
                    <a:pt x="13990" y="9166"/>
                    <a:pt x="13990" y="9138"/>
                  </a:cubicBezTo>
                  <a:lnTo>
                    <a:pt x="13990" y="56"/>
                  </a:lnTo>
                  <a:cubicBezTo>
                    <a:pt x="13990" y="28"/>
                    <a:pt x="13971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7173468" y="3369427"/>
              <a:ext cx="7139" cy="180727"/>
            </a:xfrm>
            <a:custGeom>
              <a:rect b="b" l="l" r="r" t="t"/>
              <a:pathLst>
                <a:path extrusionOk="0" h="3063" w="121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006"/>
                  </a:lnTo>
                  <a:cubicBezTo>
                    <a:pt x="0" y="3043"/>
                    <a:pt x="28" y="3062"/>
                    <a:pt x="65" y="3062"/>
                  </a:cubicBezTo>
                  <a:cubicBezTo>
                    <a:pt x="93" y="3062"/>
                    <a:pt x="121" y="3043"/>
                    <a:pt x="121" y="3006"/>
                  </a:cubicBezTo>
                  <a:lnTo>
                    <a:pt x="121" y="66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7575752" y="3164745"/>
              <a:ext cx="21418" cy="21418"/>
            </a:xfrm>
            <a:custGeom>
              <a:rect b="b" l="l" r="r" t="t"/>
              <a:pathLst>
                <a:path extrusionOk="0" h="363" w="363">
                  <a:moveTo>
                    <a:pt x="177" y="112"/>
                  </a:moveTo>
                  <a:cubicBezTo>
                    <a:pt x="214" y="112"/>
                    <a:pt x="251" y="139"/>
                    <a:pt x="242" y="177"/>
                  </a:cubicBezTo>
                  <a:cubicBezTo>
                    <a:pt x="242" y="214"/>
                    <a:pt x="214" y="251"/>
                    <a:pt x="177" y="251"/>
                  </a:cubicBezTo>
                  <a:cubicBezTo>
                    <a:pt x="149" y="251"/>
                    <a:pt x="112" y="214"/>
                    <a:pt x="112" y="177"/>
                  </a:cubicBezTo>
                  <a:cubicBezTo>
                    <a:pt x="112" y="149"/>
                    <a:pt x="140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1" y="84"/>
                    <a:pt x="1" y="177"/>
                  </a:cubicBezTo>
                  <a:cubicBezTo>
                    <a:pt x="1" y="279"/>
                    <a:pt x="84" y="362"/>
                    <a:pt x="177" y="362"/>
                  </a:cubicBezTo>
                  <a:cubicBezTo>
                    <a:pt x="279" y="362"/>
                    <a:pt x="362" y="279"/>
                    <a:pt x="362" y="177"/>
                  </a:cubicBezTo>
                  <a:cubicBezTo>
                    <a:pt x="362" y="84"/>
                    <a:pt x="27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6950141" y="3800741"/>
              <a:ext cx="1272641" cy="86027"/>
            </a:xfrm>
            <a:custGeom>
              <a:rect b="b" l="l" r="r" t="t"/>
              <a:pathLst>
                <a:path extrusionOk="0" h="1458" w="21569">
                  <a:moveTo>
                    <a:pt x="0" y="1"/>
                  </a:moveTo>
                  <a:lnTo>
                    <a:pt x="0" y="882"/>
                  </a:lnTo>
                  <a:cubicBezTo>
                    <a:pt x="0" y="1197"/>
                    <a:pt x="251" y="1457"/>
                    <a:pt x="566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6946836" y="3797495"/>
              <a:ext cx="1279249" cy="92517"/>
            </a:xfrm>
            <a:custGeom>
              <a:rect b="b" l="l" r="r" t="t"/>
              <a:pathLst>
                <a:path extrusionOk="0" h="1568" w="21681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9" y="1447"/>
                  </a:cubicBezTo>
                  <a:lnTo>
                    <a:pt x="622" y="1447"/>
                  </a:lnTo>
                  <a:cubicBezTo>
                    <a:pt x="344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lnTo>
                    <a:pt x="1" y="937"/>
                  </a:lnTo>
                  <a:cubicBezTo>
                    <a:pt x="1" y="1290"/>
                    <a:pt x="279" y="1568"/>
                    <a:pt x="622" y="1568"/>
                  </a:cubicBezTo>
                  <a:lnTo>
                    <a:pt x="21059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3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6958873" y="3863166"/>
              <a:ext cx="1255176" cy="6608"/>
            </a:xfrm>
            <a:custGeom>
              <a:rect b="b" l="l" r="r" t="t"/>
              <a:pathLst>
                <a:path extrusionOk="0" h="112" w="21273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1217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7464649" y="3806228"/>
              <a:ext cx="243093" cy="26905"/>
            </a:xfrm>
            <a:custGeom>
              <a:rect b="b" l="l" r="r" t="t"/>
              <a:pathLst>
                <a:path extrusionOk="0" h="456" w="4120">
                  <a:moveTo>
                    <a:pt x="1" y="0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7461345" y="3802393"/>
              <a:ext cx="250233" cy="33986"/>
            </a:xfrm>
            <a:custGeom>
              <a:rect b="b" l="l" r="r" t="t"/>
              <a:pathLst>
                <a:path extrusionOk="0" h="576" w="4241">
                  <a:moveTo>
                    <a:pt x="4120" y="121"/>
                  </a:moveTo>
                  <a:lnTo>
                    <a:pt x="4120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6" y="1"/>
                  </a:moveTo>
                  <a:cubicBezTo>
                    <a:pt x="29" y="1"/>
                    <a:pt x="1" y="28"/>
                    <a:pt x="1" y="65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7340388" y="3308122"/>
              <a:ext cx="439043" cy="375025"/>
            </a:xfrm>
            <a:custGeom>
              <a:rect b="b" l="l" r="r" t="t"/>
              <a:pathLst>
                <a:path extrusionOk="0" h="6356" w="7441">
                  <a:moveTo>
                    <a:pt x="298" y="1"/>
                  </a:moveTo>
                  <a:cubicBezTo>
                    <a:pt x="140" y="1"/>
                    <a:pt x="1" y="131"/>
                    <a:pt x="1" y="298"/>
                  </a:cubicBezTo>
                  <a:lnTo>
                    <a:pt x="1" y="6058"/>
                  </a:lnTo>
                  <a:cubicBezTo>
                    <a:pt x="1" y="6225"/>
                    <a:pt x="140" y="6355"/>
                    <a:pt x="298" y="6355"/>
                  </a:cubicBezTo>
                  <a:lnTo>
                    <a:pt x="7144" y="6355"/>
                  </a:lnTo>
                  <a:cubicBezTo>
                    <a:pt x="7301" y="6355"/>
                    <a:pt x="7441" y="6225"/>
                    <a:pt x="7441" y="6058"/>
                  </a:cubicBezTo>
                  <a:lnTo>
                    <a:pt x="7441" y="298"/>
                  </a:lnTo>
                  <a:cubicBezTo>
                    <a:pt x="7441" y="131"/>
                    <a:pt x="7301" y="1"/>
                    <a:pt x="7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7369418" y="3278562"/>
              <a:ext cx="439043" cy="375025"/>
            </a:xfrm>
            <a:custGeom>
              <a:rect b="b" l="l" r="r" t="t"/>
              <a:pathLst>
                <a:path extrusionOk="0" h="6356" w="7441">
                  <a:moveTo>
                    <a:pt x="353" y="1"/>
                  </a:moveTo>
                  <a:cubicBezTo>
                    <a:pt x="158" y="1"/>
                    <a:pt x="0" y="159"/>
                    <a:pt x="0" y="344"/>
                  </a:cubicBezTo>
                  <a:lnTo>
                    <a:pt x="0" y="6012"/>
                  </a:lnTo>
                  <a:cubicBezTo>
                    <a:pt x="0" y="6198"/>
                    <a:pt x="158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0" y="6198"/>
                    <a:pt x="7440" y="6012"/>
                  </a:cubicBezTo>
                  <a:lnTo>
                    <a:pt x="7440" y="344"/>
                  </a:lnTo>
                  <a:cubicBezTo>
                    <a:pt x="7440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7366113" y="3274727"/>
              <a:ext cx="445593" cy="382695"/>
            </a:xfrm>
            <a:custGeom>
              <a:rect b="b" l="l" r="r" t="t"/>
              <a:pathLst>
                <a:path extrusionOk="0" h="6486" w="7552">
                  <a:moveTo>
                    <a:pt x="7144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4" y="6365"/>
                  </a:cubicBezTo>
                  <a:lnTo>
                    <a:pt x="409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1"/>
                  </a:moveTo>
                  <a:cubicBezTo>
                    <a:pt x="186" y="1"/>
                    <a:pt x="1" y="186"/>
                    <a:pt x="1" y="409"/>
                  </a:cubicBezTo>
                  <a:lnTo>
                    <a:pt x="1" y="6077"/>
                  </a:lnTo>
                  <a:cubicBezTo>
                    <a:pt x="1" y="6300"/>
                    <a:pt x="186" y="6485"/>
                    <a:pt x="409" y="6485"/>
                  </a:cubicBezTo>
                  <a:lnTo>
                    <a:pt x="7144" y="6485"/>
                  </a:lnTo>
                  <a:cubicBezTo>
                    <a:pt x="7366" y="6485"/>
                    <a:pt x="7552" y="6300"/>
                    <a:pt x="7552" y="6077"/>
                  </a:cubicBezTo>
                  <a:lnTo>
                    <a:pt x="7552" y="409"/>
                  </a:lnTo>
                  <a:cubicBezTo>
                    <a:pt x="7552" y="186"/>
                    <a:pt x="7366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7437271" y="3476164"/>
              <a:ext cx="302746" cy="40594"/>
            </a:xfrm>
            <a:custGeom>
              <a:rect b="b" l="l" r="r" t="t"/>
              <a:pathLst>
                <a:path extrusionOk="0" h="688" w="5131">
                  <a:moveTo>
                    <a:pt x="316" y="1"/>
                  </a:moveTo>
                  <a:cubicBezTo>
                    <a:pt x="140" y="1"/>
                    <a:pt x="1" y="140"/>
                    <a:pt x="1" y="325"/>
                  </a:cubicBezTo>
                  <a:lnTo>
                    <a:pt x="1" y="362"/>
                  </a:lnTo>
                  <a:cubicBezTo>
                    <a:pt x="1" y="539"/>
                    <a:pt x="140" y="687"/>
                    <a:pt x="316" y="687"/>
                  </a:cubicBezTo>
                  <a:lnTo>
                    <a:pt x="4806" y="687"/>
                  </a:lnTo>
                  <a:cubicBezTo>
                    <a:pt x="4982" y="687"/>
                    <a:pt x="5131" y="539"/>
                    <a:pt x="5131" y="362"/>
                  </a:cubicBezTo>
                  <a:lnTo>
                    <a:pt x="5131" y="325"/>
                  </a:lnTo>
                  <a:cubicBezTo>
                    <a:pt x="5131" y="140"/>
                    <a:pt x="498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7433436" y="3472919"/>
              <a:ext cx="309885" cy="47085"/>
            </a:xfrm>
            <a:custGeom>
              <a:rect b="b" l="l" r="r" t="t"/>
              <a:pathLst>
                <a:path extrusionOk="0" h="798" w="5252">
                  <a:moveTo>
                    <a:pt x="4871" y="111"/>
                  </a:moveTo>
                  <a:cubicBezTo>
                    <a:pt x="5019" y="111"/>
                    <a:pt x="5131" y="232"/>
                    <a:pt x="5131" y="380"/>
                  </a:cubicBezTo>
                  <a:lnTo>
                    <a:pt x="5131" y="417"/>
                  </a:lnTo>
                  <a:cubicBezTo>
                    <a:pt x="5131" y="566"/>
                    <a:pt x="5019" y="677"/>
                    <a:pt x="4871" y="677"/>
                  </a:cubicBezTo>
                  <a:lnTo>
                    <a:pt x="381" y="677"/>
                  </a:lnTo>
                  <a:cubicBezTo>
                    <a:pt x="242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7" y="0"/>
                    <a:pt x="1" y="167"/>
                    <a:pt x="1" y="380"/>
                  </a:cubicBezTo>
                  <a:lnTo>
                    <a:pt x="1" y="417"/>
                  </a:lnTo>
                  <a:cubicBezTo>
                    <a:pt x="1" y="631"/>
                    <a:pt x="177" y="798"/>
                    <a:pt x="381" y="798"/>
                  </a:cubicBezTo>
                  <a:lnTo>
                    <a:pt x="4871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7470136" y="3487138"/>
              <a:ext cx="234833" cy="16993"/>
            </a:xfrm>
            <a:custGeom>
              <a:rect b="b" l="l" r="r" t="t"/>
              <a:pathLst>
                <a:path extrusionOk="0" h="288" w="3980">
                  <a:moveTo>
                    <a:pt x="3850" y="56"/>
                  </a:moveTo>
                  <a:cubicBezTo>
                    <a:pt x="3887" y="56"/>
                    <a:pt x="3924" y="93"/>
                    <a:pt x="3924" y="130"/>
                  </a:cubicBezTo>
                  <a:lnTo>
                    <a:pt x="3924" y="149"/>
                  </a:lnTo>
                  <a:cubicBezTo>
                    <a:pt x="3924" y="195"/>
                    <a:pt x="3887" y="223"/>
                    <a:pt x="3850" y="223"/>
                  </a:cubicBezTo>
                  <a:lnTo>
                    <a:pt x="139" y="223"/>
                  </a:lnTo>
                  <a:cubicBezTo>
                    <a:pt x="93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0" y="0"/>
                  </a:moveTo>
                  <a:cubicBezTo>
                    <a:pt x="56" y="0"/>
                    <a:pt x="0" y="56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56" y="288"/>
                    <a:pt x="130" y="288"/>
                  </a:cubicBezTo>
                  <a:lnTo>
                    <a:pt x="3841" y="288"/>
                  </a:lnTo>
                  <a:cubicBezTo>
                    <a:pt x="3924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4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7489253" y="3539120"/>
              <a:ext cx="198251" cy="23601"/>
            </a:xfrm>
            <a:custGeom>
              <a:rect b="b" l="l" r="r" t="t"/>
              <a:pathLst>
                <a:path extrusionOk="0" h="400" w="3360">
                  <a:moveTo>
                    <a:pt x="205" y="0"/>
                  </a:moveTo>
                  <a:cubicBezTo>
                    <a:pt x="94" y="0"/>
                    <a:pt x="1" y="93"/>
                    <a:pt x="1" y="205"/>
                  </a:cubicBezTo>
                  <a:cubicBezTo>
                    <a:pt x="1" y="316"/>
                    <a:pt x="94" y="399"/>
                    <a:pt x="205" y="399"/>
                  </a:cubicBezTo>
                  <a:lnTo>
                    <a:pt x="3155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7486008" y="3535816"/>
              <a:ext cx="204741" cy="30741"/>
            </a:xfrm>
            <a:custGeom>
              <a:rect b="b" l="l" r="r" t="t"/>
              <a:pathLst>
                <a:path extrusionOk="0" h="521" w="3470">
                  <a:moveTo>
                    <a:pt x="3210" y="121"/>
                  </a:moveTo>
                  <a:cubicBezTo>
                    <a:pt x="3294" y="121"/>
                    <a:pt x="3358" y="177"/>
                    <a:pt x="3358" y="261"/>
                  </a:cubicBezTo>
                  <a:cubicBezTo>
                    <a:pt x="3358" y="335"/>
                    <a:pt x="3294" y="400"/>
                    <a:pt x="3210" y="400"/>
                  </a:cubicBezTo>
                  <a:lnTo>
                    <a:pt x="260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1"/>
                  </a:cubicBezTo>
                  <a:cubicBezTo>
                    <a:pt x="0" y="400"/>
                    <a:pt x="112" y="520"/>
                    <a:pt x="260" y="520"/>
                  </a:cubicBezTo>
                  <a:lnTo>
                    <a:pt x="3210" y="520"/>
                  </a:lnTo>
                  <a:cubicBezTo>
                    <a:pt x="3358" y="520"/>
                    <a:pt x="3470" y="400"/>
                    <a:pt x="3470" y="261"/>
                  </a:cubicBezTo>
                  <a:cubicBezTo>
                    <a:pt x="3470" y="112"/>
                    <a:pt x="3358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7529257" y="3545139"/>
              <a:ext cx="11506" cy="11565"/>
            </a:xfrm>
            <a:custGeom>
              <a:rect b="b" l="l" r="r" t="t"/>
              <a:pathLst>
                <a:path extrusionOk="0" h="196" w="195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7551148" y="3545139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7571917" y="3545139"/>
              <a:ext cx="11034" cy="11565"/>
            </a:xfrm>
            <a:custGeom>
              <a:rect b="b" l="l" r="r" t="t"/>
              <a:pathLst>
                <a:path extrusionOk="0" h="196" w="187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7593807" y="3545139"/>
              <a:ext cx="11034" cy="11565"/>
            </a:xfrm>
            <a:custGeom>
              <a:rect b="b" l="l" r="r" t="t"/>
              <a:pathLst>
                <a:path extrusionOk="0" h="196" w="187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7614635" y="3545139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75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7636525" y="3545139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7524832" y="3322342"/>
              <a:ext cx="127093" cy="127093"/>
            </a:xfrm>
            <a:custGeom>
              <a:rect b="b" l="l" r="r" t="t"/>
              <a:pathLst>
                <a:path extrusionOk="0" h="2154" w="2154">
                  <a:moveTo>
                    <a:pt x="1077" y="1"/>
                  </a:moveTo>
                  <a:cubicBezTo>
                    <a:pt x="483" y="1"/>
                    <a:pt x="1" y="483"/>
                    <a:pt x="1" y="1077"/>
                  </a:cubicBezTo>
                  <a:cubicBezTo>
                    <a:pt x="1" y="1671"/>
                    <a:pt x="483" y="2153"/>
                    <a:pt x="1077" y="2153"/>
                  </a:cubicBezTo>
                  <a:cubicBezTo>
                    <a:pt x="1671" y="2153"/>
                    <a:pt x="2153" y="1671"/>
                    <a:pt x="2153" y="1077"/>
                  </a:cubicBezTo>
                  <a:cubicBezTo>
                    <a:pt x="2153" y="483"/>
                    <a:pt x="1671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7521587" y="3319097"/>
              <a:ext cx="133583" cy="133583"/>
            </a:xfrm>
            <a:custGeom>
              <a:rect b="b" l="l" r="r" t="t"/>
              <a:pathLst>
                <a:path extrusionOk="0" h="2264" w="2264">
                  <a:moveTo>
                    <a:pt x="1132" y="112"/>
                  </a:moveTo>
                  <a:cubicBezTo>
                    <a:pt x="1698" y="112"/>
                    <a:pt x="2152" y="575"/>
                    <a:pt x="2152" y="1132"/>
                  </a:cubicBezTo>
                  <a:cubicBezTo>
                    <a:pt x="2152" y="1689"/>
                    <a:pt x="1698" y="2152"/>
                    <a:pt x="1132" y="2152"/>
                  </a:cubicBezTo>
                  <a:cubicBezTo>
                    <a:pt x="575" y="2152"/>
                    <a:pt x="121" y="1689"/>
                    <a:pt x="121" y="1132"/>
                  </a:cubicBezTo>
                  <a:cubicBezTo>
                    <a:pt x="121" y="575"/>
                    <a:pt x="575" y="112"/>
                    <a:pt x="1132" y="112"/>
                  </a:cubicBezTo>
                  <a:close/>
                  <a:moveTo>
                    <a:pt x="1132" y="0"/>
                  </a:moveTo>
                  <a:cubicBezTo>
                    <a:pt x="511" y="0"/>
                    <a:pt x="0" y="510"/>
                    <a:pt x="0" y="1132"/>
                  </a:cubicBezTo>
                  <a:cubicBezTo>
                    <a:pt x="0" y="1754"/>
                    <a:pt x="511" y="2264"/>
                    <a:pt x="1132" y="2264"/>
                  </a:cubicBezTo>
                  <a:cubicBezTo>
                    <a:pt x="1763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7560411" y="3389665"/>
              <a:ext cx="56466" cy="28558"/>
            </a:xfrm>
            <a:custGeom>
              <a:rect b="b" l="l" r="r" t="t"/>
              <a:pathLst>
                <a:path extrusionOk="0" h="484" w="957">
                  <a:moveTo>
                    <a:pt x="474" y="1"/>
                  </a:moveTo>
                  <a:cubicBezTo>
                    <a:pt x="214" y="1"/>
                    <a:pt x="1" y="214"/>
                    <a:pt x="1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7556576" y="3386420"/>
              <a:ext cx="63606" cy="35107"/>
            </a:xfrm>
            <a:custGeom>
              <a:rect b="b" l="l" r="r" t="t"/>
              <a:pathLst>
                <a:path extrusionOk="0" h="595" w="1078">
                  <a:moveTo>
                    <a:pt x="539" y="112"/>
                  </a:moveTo>
                  <a:cubicBezTo>
                    <a:pt x="752" y="112"/>
                    <a:pt x="929" y="269"/>
                    <a:pt x="956" y="473"/>
                  </a:cubicBezTo>
                  <a:lnTo>
                    <a:pt x="122" y="473"/>
                  </a:lnTo>
                  <a:cubicBezTo>
                    <a:pt x="149" y="269"/>
                    <a:pt x="326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1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6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7572507" y="3353555"/>
              <a:ext cx="32334" cy="32393"/>
            </a:xfrm>
            <a:custGeom>
              <a:rect b="b" l="l" r="r" t="t"/>
              <a:pathLst>
                <a:path extrusionOk="0" h="549" w="548">
                  <a:moveTo>
                    <a:pt x="269" y="1"/>
                  </a:moveTo>
                  <a:cubicBezTo>
                    <a:pt x="121" y="1"/>
                    <a:pt x="0" y="131"/>
                    <a:pt x="0" y="279"/>
                  </a:cubicBezTo>
                  <a:cubicBezTo>
                    <a:pt x="0" y="427"/>
                    <a:pt x="121" y="548"/>
                    <a:pt x="269" y="548"/>
                  </a:cubicBezTo>
                  <a:cubicBezTo>
                    <a:pt x="427" y="548"/>
                    <a:pt x="547" y="427"/>
                    <a:pt x="547" y="279"/>
                  </a:cubicBezTo>
                  <a:cubicBezTo>
                    <a:pt x="547" y="131"/>
                    <a:pt x="427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7569203" y="3350310"/>
              <a:ext cx="38883" cy="38883"/>
            </a:xfrm>
            <a:custGeom>
              <a:rect b="b" l="l" r="r" t="t"/>
              <a:pathLst>
                <a:path extrusionOk="0" h="659" w="659">
                  <a:moveTo>
                    <a:pt x="325" y="121"/>
                  </a:moveTo>
                  <a:cubicBezTo>
                    <a:pt x="446" y="121"/>
                    <a:pt x="538" y="213"/>
                    <a:pt x="538" y="334"/>
                  </a:cubicBezTo>
                  <a:cubicBezTo>
                    <a:pt x="538" y="445"/>
                    <a:pt x="446" y="547"/>
                    <a:pt x="325" y="547"/>
                  </a:cubicBezTo>
                  <a:cubicBezTo>
                    <a:pt x="214" y="547"/>
                    <a:pt x="112" y="445"/>
                    <a:pt x="112" y="334"/>
                  </a:cubicBezTo>
                  <a:cubicBezTo>
                    <a:pt x="112" y="213"/>
                    <a:pt x="214" y="121"/>
                    <a:pt x="325" y="121"/>
                  </a:cubicBezTo>
                  <a:close/>
                  <a:moveTo>
                    <a:pt x="325" y="0"/>
                  </a:moveTo>
                  <a:cubicBezTo>
                    <a:pt x="149" y="0"/>
                    <a:pt x="0" y="148"/>
                    <a:pt x="0" y="334"/>
                  </a:cubicBezTo>
                  <a:cubicBezTo>
                    <a:pt x="0" y="510"/>
                    <a:pt x="149" y="659"/>
                    <a:pt x="32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7541825" y="3581839"/>
              <a:ext cx="93638" cy="29030"/>
            </a:xfrm>
            <a:custGeom>
              <a:rect b="b" l="l" r="r" t="t"/>
              <a:pathLst>
                <a:path extrusionOk="0" h="492" w="1587">
                  <a:moveTo>
                    <a:pt x="242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80"/>
                    <a:pt x="112" y="492"/>
                    <a:pt x="242" y="492"/>
                  </a:cubicBezTo>
                  <a:lnTo>
                    <a:pt x="1336" y="492"/>
                  </a:lnTo>
                  <a:cubicBezTo>
                    <a:pt x="1476" y="492"/>
                    <a:pt x="1587" y="380"/>
                    <a:pt x="1587" y="251"/>
                  </a:cubicBezTo>
                  <a:cubicBezTo>
                    <a:pt x="1587" y="111"/>
                    <a:pt x="1476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7537990" y="3578534"/>
              <a:ext cx="100778" cy="35638"/>
            </a:xfrm>
            <a:custGeom>
              <a:rect b="b" l="l" r="r" t="t"/>
              <a:pathLst>
                <a:path extrusionOk="0" h="604" w="1708">
                  <a:moveTo>
                    <a:pt x="1401" y="112"/>
                  </a:moveTo>
                  <a:cubicBezTo>
                    <a:pt x="1503" y="112"/>
                    <a:pt x="1587" y="195"/>
                    <a:pt x="1587" y="307"/>
                  </a:cubicBezTo>
                  <a:cubicBezTo>
                    <a:pt x="1587" y="409"/>
                    <a:pt x="1503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21" y="409"/>
                    <a:pt x="121" y="307"/>
                  </a:cubicBezTo>
                  <a:cubicBezTo>
                    <a:pt x="121" y="195"/>
                    <a:pt x="205" y="112"/>
                    <a:pt x="307" y="112"/>
                  </a:cubicBezTo>
                  <a:close/>
                  <a:moveTo>
                    <a:pt x="307" y="0"/>
                  </a:moveTo>
                  <a:cubicBezTo>
                    <a:pt x="140" y="0"/>
                    <a:pt x="1" y="130"/>
                    <a:pt x="1" y="307"/>
                  </a:cubicBezTo>
                  <a:cubicBezTo>
                    <a:pt x="1" y="474"/>
                    <a:pt x="140" y="603"/>
                    <a:pt x="307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7134585" y="1285137"/>
              <a:ext cx="959039" cy="662902"/>
            </a:xfrm>
            <a:custGeom>
              <a:rect b="b" l="l" r="r" t="t"/>
              <a:pathLst>
                <a:path extrusionOk="0" h="11235" w="16254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7131340" y="1281833"/>
              <a:ext cx="965588" cy="670041"/>
            </a:xfrm>
            <a:custGeom>
              <a:rect b="b" l="l" r="r" t="t"/>
              <a:pathLst>
                <a:path extrusionOk="0" h="11356" w="16365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7204681" y="1349156"/>
              <a:ext cx="818847" cy="535396"/>
            </a:xfrm>
            <a:custGeom>
              <a:rect b="b" l="l" r="r" t="t"/>
              <a:pathLst>
                <a:path extrusionOk="0" h="9074" w="13878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7201376" y="1345320"/>
              <a:ext cx="825455" cy="542476"/>
            </a:xfrm>
            <a:custGeom>
              <a:rect b="b" l="l" r="r" t="t"/>
              <a:pathLst>
                <a:path extrusionOk="0" h="9194" w="1399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7201376" y="1512300"/>
              <a:ext cx="6608" cy="180668"/>
            </a:xfrm>
            <a:custGeom>
              <a:rect b="b" l="l" r="r" t="t"/>
              <a:pathLst>
                <a:path extrusionOk="0" h="3062" w="112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603130" y="1307027"/>
              <a:ext cx="21949" cy="21418"/>
            </a:xfrm>
            <a:custGeom>
              <a:rect b="b" l="l" r="r" t="t"/>
              <a:pathLst>
                <a:path extrusionOk="0" h="363" w="372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6977518" y="1943023"/>
              <a:ext cx="1272641" cy="86027"/>
            </a:xfrm>
            <a:custGeom>
              <a:rect b="b" l="l" r="r" t="t"/>
              <a:pathLst>
                <a:path extrusionOk="0" h="1458" w="21569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6974214" y="1939778"/>
              <a:ext cx="1279781" cy="92517"/>
            </a:xfrm>
            <a:custGeom>
              <a:rect b="b" l="l" r="r" t="t"/>
              <a:pathLst>
                <a:path extrusionOk="0" h="1568" w="2169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6986251" y="2005449"/>
              <a:ext cx="1255176" cy="6608"/>
            </a:xfrm>
            <a:custGeom>
              <a:rect b="b" l="l" r="r" t="t"/>
              <a:pathLst>
                <a:path extrusionOk="0" h="112" w="21273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7492557" y="1948511"/>
              <a:ext cx="243093" cy="26905"/>
            </a:xfrm>
            <a:custGeom>
              <a:rect b="b" l="l" r="r" t="t"/>
              <a:pathLst>
                <a:path extrusionOk="0" h="456" w="412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7489253" y="1945206"/>
              <a:ext cx="249702" cy="33455"/>
            </a:xfrm>
            <a:custGeom>
              <a:rect b="b" l="l" r="r" t="t"/>
              <a:pathLst>
                <a:path extrusionOk="0" h="567" w="4232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7368297" y="1450405"/>
              <a:ext cx="438512" cy="375556"/>
            </a:xfrm>
            <a:custGeom>
              <a:rect b="b" l="l" r="r" t="t"/>
              <a:pathLst>
                <a:path extrusionOk="0" h="6365" w="7432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7397326" y="1420844"/>
              <a:ext cx="438512" cy="375556"/>
            </a:xfrm>
            <a:custGeom>
              <a:rect b="b" l="l" r="r" t="t"/>
              <a:pathLst>
                <a:path extrusionOk="0" h="6365" w="7432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7394022" y="1417599"/>
              <a:ext cx="445652" cy="382105"/>
            </a:xfrm>
            <a:custGeom>
              <a:rect b="b" l="l" r="r" t="t"/>
              <a:pathLst>
                <a:path extrusionOk="0" h="6476" w="7553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7464649" y="1618446"/>
              <a:ext cx="302746" cy="40594"/>
            </a:xfrm>
            <a:custGeom>
              <a:rect b="b" l="l" r="r" t="t"/>
              <a:pathLst>
                <a:path extrusionOk="0" h="688" w="5131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7461345" y="1615201"/>
              <a:ext cx="309885" cy="47085"/>
            </a:xfrm>
            <a:custGeom>
              <a:rect b="b" l="l" r="r" t="t"/>
              <a:pathLst>
                <a:path extrusionOk="0" h="798" w="5252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7497514" y="1629421"/>
              <a:ext cx="235423" cy="16993"/>
            </a:xfrm>
            <a:custGeom>
              <a:rect b="b" l="l" r="r" t="t"/>
              <a:pathLst>
                <a:path extrusionOk="0" h="288" w="399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7517221" y="1681934"/>
              <a:ext cx="198192" cy="23601"/>
            </a:xfrm>
            <a:custGeom>
              <a:rect b="b" l="l" r="r" t="t"/>
              <a:pathLst>
                <a:path extrusionOk="0" h="400" w="3359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7513917" y="1678689"/>
              <a:ext cx="204741" cy="30151"/>
            </a:xfrm>
            <a:custGeom>
              <a:rect b="b" l="l" r="r" t="t"/>
              <a:pathLst>
                <a:path extrusionOk="0" h="511" w="347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7557166" y="1687952"/>
              <a:ext cx="10975" cy="11565"/>
            </a:xfrm>
            <a:custGeom>
              <a:rect b="b" l="l" r="r" t="t"/>
              <a:pathLst>
                <a:path extrusionOk="0" h="196" w="186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7579056" y="1687952"/>
              <a:ext cx="10975" cy="11565"/>
            </a:xfrm>
            <a:custGeom>
              <a:rect b="b" l="l" r="r" t="t"/>
              <a:pathLst>
                <a:path extrusionOk="0" h="196" w="186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7599294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7621185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7642544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7664434" y="1687952"/>
              <a:ext cx="11565" cy="11565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7552800" y="1465215"/>
              <a:ext cx="126444" cy="126503"/>
            </a:xfrm>
            <a:custGeom>
              <a:rect b="b" l="l" r="r" t="t"/>
              <a:pathLst>
                <a:path extrusionOk="0" h="2144" w="2143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7549496" y="1461380"/>
              <a:ext cx="133583" cy="134173"/>
            </a:xfrm>
            <a:custGeom>
              <a:rect b="b" l="l" r="r" t="t"/>
              <a:pathLst>
                <a:path extrusionOk="0" h="2274" w="2264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7587789" y="1532007"/>
              <a:ext cx="56466" cy="28499"/>
            </a:xfrm>
            <a:custGeom>
              <a:rect b="b" l="l" r="r" t="t"/>
              <a:pathLst>
                <a:path extrusionOk="0" h="483" w="957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7584544" y="1528702"/>
              <a:ext cx="63547" cy="35107"/>
            </a:xfrm>
            <a:custGeom>
              <a:rect b="b" l="l" r="r" t="t"/>
              <a:pathLst>
                <a:path extrusionOk="0" h="595" w="1077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7600415" y="1496428"/>
              <a:ext cx="31803" cy="31803"/>
            </a:xfrm>
            <a:custGeom>
              <a:rect b="b" l="l" r="r" t="t"/>
              <a:pathLst>
                <a:path extrusionOk="0" h="539" w="539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7597111" y="1493123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7569203" y="1724121"/>
              <a:ext cx="93638" cy="29030"/>
            </a:xfrm>
            <a:custGeom>
              <a:rect b="b" l="l" r="r" t="t"/>
              <a:pathLst>
                <a:path extrusionOk="0" h="492" w="1587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7565898" y="1720817"/>
              <a:ext cx="100247" cy="36169"/>
            </a:xfrm>
            <a:custGeom>
              <a:rect b="b" l="l" r="r" t="t"/>
              <a:pathLst>
                <a:path extrusionOk="0" h="613" w="1699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6772246" y="1753682"/>
              <a:ext cx="560000" cy="977035"/>
            </a:xfrm>
            <a:custGeom>
              <a:rect b="b" l="l" r="r" t="t"/>
              <a:pathLst>
                <a:path extrusionOk="0" h="16559" w="9491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6731179" y="1693971"/>
              <a:ext cx="560000" cy="995739"/>
            </a:xfrm>
            <a:custGeom>
              <a:rect b="b" l="l" r="r" t="t"/>
              <a:pathLst>
                <a:path extrusionOk="0" h="16876" w="9491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6727934" y="1690725"/>
              <a:ext cx="566549" cy="1002229"/>
            </a:xfrm>
            <a:custGeom>
              <a:rect b="b" l="l" r="r" t="t"/>
              <a:pathLst>
                <a:path extrusionOk="0" h="16986" w="9602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6732301" y="1693971"/>
              <a:ext cx="558348" cy="80539"/>
            </a:xfrm>
            <a:custGeom>
              <a:rect b="b" l="l" r="r" t="t"/>
              <a:pathLst>
                <a:path extrusionOk="0" h="1365" w="9463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6728465" y="1690725"/>
              <a:ext cx="565487" cy="87089"/>
            </a:xfrm>
            <a:custGeom>
              <a:rect b="b" l="l" r="r" t="t"/>
              <a:pathLst>
                <a:path extrusionOk="0" h="1476" w="9584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7140072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7189871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7240791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6820392" y="1885023"/>
              <a:ext cx="176892" cy="6608"/>
            </a:xfrm>
            <a:custGeom>
              <a:rect b="b" l="l" r="r" t="t"/>
              <a:pathLst>
                <a:path extrusionOk="0" h="112" w="299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7032804" y="1885023"/>
              <a:ext cx="67913" cy="6608"/>
            </a:xfrm>
            <a:custGeom>
              <a:rect b="b" l="l" r="r" t="t"/>
              <a:pathLst>
                <a:path extrusionOk="0" h="112" w="1151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7142255" y="1885023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7027848" y="2016364"/>
              <a:ext cx="176892" cy="7198"/>
            </a:xfrm>
            <a:custGeom>
              <a:rect b="b" l="l" r="r" t="t"/>
              <a:pathLst>
                <a:path extrusionOk="0" h="122" w="2998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6924415" y="2016364"/>
              <a:ext cx="67913" cy="7198"/>
            </a:xfrm>
            <a:custGeom>
              <a:rect b="b" l="l" r="r" t="t"/>
              <a:pathLst>
                <a:path extrusionOk="0" h="122" w="1151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6820392" y="2016364"/>
              <a:ext cx="62484" cy="7198"/>
            </a:xfrm>
            <a:custGeom>
              <a:rect b="b" l="l" r="r" t="t"/>
              <a:pathLst>
                <a:path extrusionOk="0" h="122" w="1059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820392" y="1950163"/>
              <a:ext cx="94228" cy="6608"/>
            </a:xfrm>
            <a:custGeom>
              <a:rect b="b" l="l" r="r" t="t"/>
              <a:pathLst>
                <a:path extrusionOk="0" h="112" w="1597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6945184" y="1950163"/>
              <a:ext cx="155533" cy="6608"/>
            </a:xfrm>
            <a:custGeom>
              <a:rect b="b" l="l" r="r" t="t"/>
              <a:pathLst>
                <a:path extrusionOk="0" h="112" w="2636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7142255" y="1950163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6820392" y="2074955"/>
              <a:ext cx="176892" cy="7198"/>
            </a:xfrm>
            <a:custGeom>
              <a:rect b="b" l="l" r="r" t="t"/>
              <a:pathLst>
                <a:path extrusionOk="0" h="122" w="2998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7032804" y="2074955"/>
              <a:ext cx="67913" cy="7198"/>
            </a:xfrm>
            <a:custGeom>
              <a:rect b="b" l="l" r="r" t="t"/>
              <a:pathLst>
                <a:path extrusionOk="0" h="122" w="115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6820392" y="2286245"/>
              <a:ext cx="176892" cy="6608"/>
            </a:xfrm>
            <a:custGeom>
              <a:rect b="b" l="l" r="r" t="t"/>
              <a:pathLst>
                <a:path extrusionOk="0" h="112" w="2998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7032804" y="2286245"/>
              <a:ext cx="67913" cy="6608"/>
            </a:xfrm>
            <a:custGeom>
              <a:rect b="b" l="l" r="r" t="t"/>
              <a:pathLst>
                <a:path extrusionOk="0" h="112" w="115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7142255" y="2074955"/>
              <a:ext cx="62484" cy="7198"/>
            </a:xfrm>
            <a:custGeom>
              <a:rect b="b" l="l" r="r" t="t"/>
              <a:pathLst>
                <a:path extrusionOk="0" h="122" w="1059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7027848" y="2206886"/>
              <a:ext cx="176892" cy="6608"/>
            </a:xfrm>
            <a:custGeom>
              <a:rect b="b" l="l" r="r" t="t"/>
              <a:pathLst>
                <a:path extrusionOk="0" h="112" w="2998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6924415" y="2206886"/>
              <a:ext cx="67913" cy="6608"/>
            </a:xfrm>
            <a:custGeom>
              <a:rect b="b" l="l" r="r" t="t"/>
              <a:pathLst>
                <a:path extrusionOk="0" h="112" w="1151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6820392" y="2206886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7123669" y="2357403"/>
              <a:ext cx="67382" cy="7139"/>
            </a:xfrm>
            <a:custGeom>
              <a:rect b="b" l="l" r="r" t="t"/>
              <a:pathLst>
                <a:path extrusionOk="0" h="121" w="114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7019115" y="2357403"/>
              <a:ext cx="63015" cy="7139"/>
            </a:xfrm>
            <a:custGeom>
              <a:rect b="b" l="l" r="r" t="t"/>
              <a:pathLst>
                <a:path extrusionOk="0" h="121" w="1068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6820392" y="2140094"/>
              <a:ext cx="94228" cy="7139"/>
            </a:xfrm>
            <a:custGeom>
              <a:rect b="b" l="l" r="r" t="t"/>
              <a:pathLst>
                <a:path extrusionOk="0" h="121" w="1597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6945184" y="2140094"/>
              <a:ext cx="155533" cy="7139"/>
            </a:xfrm>
            <a:custGeom>
              <a:rect b="b" l="l" r="r" t="t"/>
              <a:pathLst>
                <a:path extrusionOk="0" h="121" w="2636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7142255" y="2140094"/>
              <a:ext cx="62484" cy="7139"/>
            </a:xfrm>
            <a:custGeom>
              <a:rect b="b" l="l" r="r" t="t"/>
              <a:pathLst>
                <a:path extrusionOk="0" h="121" w="1059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017994" y="2427440"/>
              <a:ext cx="155533" cy="7198"/>
            </a:xfrm>
            <a:custGeom>
              <a:rect b="b" l="l" r="r" t="t"/>
              <a:pathLst>
                <a:path extrusionOk="0" h="122" w="2636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7018584" y="2493111"/>
              <a:ext cx="62425" cy="7198"/>
            </a:xfrm>
            <a:custGeom>
              <a:rect b="b" l="l" r="r" t="t"/>
              <a:pathLst>
                <a:path extrusionOk="0" h="122" w="1058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7433436" y="2415403"/>
              <a:ext cx="731876" cy="521707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7430191" y="2412099"/>
              <a:ext cx="738957" cy="528846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7474502" y="2375989"/>
              <a:ext cx="731876" cy="88210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7471198" y="2372685"/>
              <a:ext cx="738485" cy="94759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7553862" y="2401715"/>
              <a:ext cx="33455" cy="33986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7606434" y="2401715"/>
              <a:ext cx="33986" cy="33986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7501349" y="2401715"/>
              <a:ext cx="33986" cy="33986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7473971" y="2464140"/>
              <a:ext cx="732407" cy="430252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7470667" y="2460305"/>
              <a:ext cx="739016" cy="437391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7778310" y="2564859"/>
              <a:ext cx="336083" cy="6608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7778310" y="2614657"/>
              <a:ext cx="122668" cy="7139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7941395" y="2614657"/>
              <a:ext cx="147272" cy="7139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7778310" y="2766237"/>
              <a:ext cx="217899" cy="666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7778310" y="2667170"/>
              <a:ext cx="338856" cy="7198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7778310" y="2716969"/>
              <a:ext cx="112224" cy="7198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7915670" y="2716969"/>
              <a:ext cx="198723" cy="7198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7525953" y="2548397"/>
              <a:ext cx="219020" cy="219020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7522649" y="2545151"/>
              <a:ext cx="225567" cy="225567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7516631" y="2550049"/>
              <a:ext cx="218489" cy="218430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7513386" y="2546213"/>
              <a:ext cx="225569" cy="225569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7662251" y="2565921"/>
              <a:ext cx="54814" cy="54814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7658947" y="2562085"/>
              <a:ext cx="61363" cy="61894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7985707" y="2216444"/>
              <a:ext cx="377208" cy="339092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8001047" y="2212904"/>
              <a:ext cx="345995" cy="345995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7997212" y="2199923"/>
              <a:ext cx="384878" cy="339387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8016388" y="2196442"/>
              <a:ext cx="345995" cy="345995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8070553" y="2285655"/>
              <a:ext cx="224507" cy="141844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8066718" y="2282410"/>
              <a:ext cx="231588" cy="148393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5843948" y="3263280"/>
              <a:ext cx="422581" cy="300504"/>
            </a:xfrm>
            <a:custGeom>
              <a:rect b="b" l="l" r="r" t="t"/>
              <a:pathLst>
                <a:path extrusionOk="0" h="5093" w="7162">
                  <a:moveTo>
                    <a:pt x="0" y="0"/>
                  </a:moveTo>
                  <a:lnTo>
                    <a:pt x="0" y="5093"/>
                  </a:lnTo>
                  <a:lnTo>
                    <a:pt x="7162" y="5093"/>
                  </a:lnTo>
                  <a:lnTo>
                    <a:pt x="7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5840112" y="3259976"/>
              <a:ext cx="429721" cy="307643"/>
            </a:xfrm>
            <a:custGeom>
              <a:rect b="b" l="l" r="r" t="t"/>
              <a:pathLst>
                <a:path extrusionOk="0" h="5214" w="7283">
                  <a:moveTo>
                    <a:pt x="7171" y="112"/>
                  </a:moveTo>
                  <a:lnTo>
                    <a:pt x="7171" y="5093"/>
                  </a:lnTo>
                  <a:lnTo>
                    <a:pt x="121" y="5093"/>
                  </a:lnTo>
                  <a:lnTo>
                    <a:pt x="121" y="112"/>
                  </a:lnTo>
                  <a:close/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149"/>
                  </a:lnTo>
                  <a:cubicBezTo>
                    <a:pt x="0" y="5186"/>
                    <a:pt x="28" y="5214"/>
                    <a:pt x="65" y="5214"/>
                  </a:cubicBezTo>
                  <a:lnTo>
                    <a:pt x="7227" y="5214"/>
                  </a:lnTo>
                  <a:cubicBezTo>
                    <a:pt x="7264" y="5214"/>
                    <a:pt x="7282" y="5186"/>
                    <a:pt x="7282" y="5149"/>
                  </a:cubicBezTo>
                  <a:lnTo>
                    <a:pt x="7282" y="56"/>
                  </a:lnTo>
                  <a:cubicBezTo>
                    <a:pt x="7282" y="19"/>
                    <a:pt x="7264" y="0"/>
                    <a:pt x="7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5151544" y="2042680"/>
              <a:ext cx="1807388" cy="1218417"/>
            </a:xfrm>
            <a:custGeom>
              <a:rect b="b" l="l" r="r" t="t"/>
              <a:pathLst>
                <a:path extrusionOk="0" h="20650" w="30632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55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5148240" y="2039376"/>
              <a:ext cx="1813996" cy="1225026"/>
            </a:xfrm>
            <a:custGeom>
              <a:rect b="b" l="l" r="r" t="t"/>
              <a:pathLst>
                <a:path extrusionOk="0" h="20762" w="30744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2"/>
                    <a:pt x="1040" y="20762"/>
                  </a:cubicBezTo>
                  <a:lnTo>
                    <a:pt x="29705" y="20762"/>
                  </a:lnTo>
                  <a:cubicBezTo>
                    <a:pt x="30280" y="20762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5151544" y="2076076"/>
              <a:ext cx="1807388" cy="1218417"/>
            </a:xfrm>
            <a:custGeom>
              <a:rect b="b" l="l" r="r" t="t"/>
              <a:pathLst>
                <a:path extrusionOk="0" h="20650" w="30632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64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5148240" y="2072771"/>
              <a:ext cx="1813996" cy="1225026"/>
            </a:xfrm>
            <a:custGeom>
              <a:rect b="b" l="l" r="r" t="t"/>
              <a:pathLst>
                <a:path extrusionOk="0" h="20762" w="30744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1"/>
                    <a:pt x="1040" y="20761"/>
                  </a:cubicBezTo>
                  <a:lnTo>
                    <a:pt x="29705" y="20761"/>
                  </a:lnTo>
                  <a:cubicBezTo>
                    <a:pt x="30280" y="20761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5254977" y="2195380"/>
              <a:ext cx="1597218" cy="973790"/>
            </a:xfrm>
            <a:custGeom>
              <a:rect b="b" l="l" r="r" t="t"/>
              <a:pathLst>
                <a:path extrusionOk="0" h="16504" w="27070">
                  <a:moveTo>
                    <a:pt x="325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16503"/>
                  </a:lnTo>
                  <a:lnTo>
                    <a:pt x="27070" y="16503"/>
                  </a:lnTo>
                  <a:lnTo>
                    <a:pt x="27070" y="12218"/>
                  </a:lnTo>
                  <a:lnTo>
                    <a:pt x="27070" y="4676"/>
                  </a:lnTo>
                  <a:lnTo>
                    <a:pt x="27070" y="334"/>
                  </a:lnTo>
                  <a:cubicBezTo>
                    <a:pt x="27070" y="149"/>
                    <a:pt x="26921" y="0"/>
                    <a:pt x="26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5251673" y="2192076"/>
              <a:ext cx="1603826" cy="980929"/>
            </a:xfrm>
            <a:custGeom>
              <a:rect b="b" l="l" r="r" t="t"/>
              <a:pathLst>
                <a:path extrusionOk="0" h="16625" w="27182">
                  <a:moveTo>
                    <a:pt x="381" y="1"/>
                  </a:moveTo>
                  <a:cubicBezTo>
                    <a:pt x="168" y="1"/>
                    <a:pt x="1" y="177"/>
                    <a:pt x="1" y="390"/>
                  </a:cubicBezTo>
                  <a:lnTo>
                    <a:pt x="1" y="16559"/>
                  </a:lnTo>
                  <a:cubicBezTo>
                    <a:pt x="1" y="16597"/>
                    <a:pt x="29" y="16624"/>
                    <a:pt x="56" y="16624"/>
                  </a:cubicBezTo>
                  <a:lnTo>
                    <a:pt x="27126" y="16624"/>
                  </a:lnTo>
                  <a:cubicBezTo>
                    <a:pt x="27154" y="16624"/>
                    <a:pt x="27182" y="16597"/>
                    <a:pt x="27182" y="16559"/>
                  </a:cubicBezTo>
                  <a:lnTo>
                    <a:pt x="27182" y="12274"/>
                  </a:lnTo>
                  <a:cubicBezTo>
                    <a:pt x="27182" y="12237"/>
                    <a:pt x="27154" y="12218"/>
                    <a:pt x="27126" y="12218"/>
                  </a:cubicBezTo>
                  <a:cubicBezTo>
                    <a:pt x="27089" y="12218"/>
                    <a:pt x="27070" y="12237"/>
                    <a:pt x="27070" y="12274"/>
                  </a:cubicBezTo>
                  <a:lnTo>
                    <a:pt x="27070" y="16504"/>
                  </a:lnTo>
                  <a:lnTo>
                    <a:pt x="121" y="16504"/>
                  </a:lnTo>
                  <a:lnTo>
                    <a:pt x="121" y="390"/>
                  </a:lnTo>
                  <a:cubicBezTo>
                    <a:pt x="121" y="242"/>
                    <a:pt x="233" y="112"/>
                    <a:pt x="381" y="112"/>
                  </a:cubicBezTo>
                  <a:lnTo>
                    <a:pt x="26801" y="112"/>
                  </a:lnTo>
                  <a:cubicBezTo>
                    <a:pt x="26950" y="112"/>
                    <a:pt x="27070" y="242"/>
                    <a:pt x="27070" y="390"/>
                  </a:cubicBezTo>
                  <a:lnTo>
                    <a:pt x="27070" y="4732"/>
                  </a:lnTo>
                  <a:cubicBezTo>
                    <a:pt x="27070" y="4760"/>
                    <a:pt x="27089" y="4787"/>
                    <a:pt x="27126" y="4787"/>
                  </a:cubicBezTo>
                  <a:cubicBezTo>
                    <a:pt x="27154" y="4787"/>
                    <a:pt x="27182" y="4760"/>
                    <a:pt x="27182" y="4732"/>
                  </a:cubicBezTo>
                  <a:lnTo>
                    <a:pt x="27182" y="390"/>
                  </a:lnTo>
                  <a:cubicBezTo>
                    <a:pt x="27182" y="177"/>
                    <a:pt x="27015" y="1"/>
                    <a:pt x="26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6850543" y="2586749"/>
              <a:ext cx="6608" cy="189990"/>
            </a:xfrm>
            <a:custGeom>
              <a:rect b="b" l="l" r="r" t="t"/>
              <a:pathLst>
                <a:path extrusionOk="0" h="3220" w="112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163"/>
                  </a:lnTo>
                  <a:cubicBezTo>
                    <a:pt x="0" y="3201"/>
                    <a:pt x="19" y="3219"/>
                    <a:pt x="56" y="3219"/>
                  </a:cubicBezTo>
                  <a:cubicBezTo>
                    <a:pt x="84" y="3219"/>
                    <a:pt x="111" y="3201"/>
                    <a:pt x="111" y="3163"/>
                  </a:cubicBezTo>
                  <a:lnTo>
                    <a:pt x="111" y="56"/>
                  </a:lnTo>
                  <a:cubicBezTo>
                    <a:pt x="111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6035531" y="2114369"/>
              <a:ext cx="38883" cy="38352"/>
            </a:xfrm>
            <a:custGeom>
              <a:rect b="b" l="l" r="r" t="t"/>
              <a:pathLst>
                <a:path extrusionOk="0" h="650" w="659">
                  <a:moveTo>
                    <a:pt x="334" y="0"/>
                  </a:moveTo>
                  <a:cubicBezTo>
                    <a:pt x="148" y="0"/>
                    <a:pt x="0" y="140"/>
                    <a:pt x="0" y="325"/>
                  </a:cubicBezTo>
                  <a:cubicBezTo>
                    <a:pt x="0" y="511"/>
                    <a:pt x="148" y="650"/>
                    <a:pt x="334" y="650"/>
                  </a:cubicBezTo>
                  <a:cubicBezTo>
                    <a:pt x="520" y="650"/>
                    <a:pt x="659" y="511"/>
                    <a:pt x="659" y="325"/>
                  </a:cubicBezTo>
                  <a:cubicBezTo>
                    <a:pt x="659" y="140"/>
                    <a:pt x="510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6032227" y="2110533"/>
              <a:ext cx="46023" cy="46023"/>
            </a:xfrm>
            <a:custGeom>
              <a:rect b="b" l="l" r="r" t="t"/>
              <a:pathLst>
                <a:path extrusionOk="0" h="780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2" y="659"/>
                    <a:pt x="121" y="538"/>
                    <a:pt x="121" y="390"/>
                  </a:cubicBezTo>
                  <a:cubicBezTo>
                    <a:pt x="121" y="242"/>
                    <a:pt x="242" y="121"/>
                    <a:pt x="390" y="121"/>
                  </a:cubicBezTo>
                  <a:close/>
                  <a:moveTo>
                    <a:pt x="390" y="0"/>
                  </a:moveTo>
                  <a:cubicBezTo>
                    <a:pt x="177" y="0"/>
                    <a:pt x="0" y="177"/>
                    <a:pt x="0" y="390"/>
                  </a:cubicBezTo>
                  <a:cubicBezTo>
                    <a:pt x="0" y="603"/>
                    <a:pt x="177" y="780"/>
                    <a:pt x="390" y="780"/>
                  </a:cubicBezTo>
                  <a:cubicBezTo>
                    <a:pt x="603" y="780"/>
                    <a:pt x="780" y="603"/>
                    <a:pt x="780" y="390"/>
                  </a:cubicBezTo>
                  <a:cubicBezTo>
                    <a:pt x="780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6808356" y="3211239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6805111" y="3207404"/>
              <a:ext cx="46023" cy="46082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6741564" y="3219441"/>
              <a:ext cx="22539" cy="21949"/>
            </a:xfrm>
            <a:custGeom>
              <a:rect b="b" l="l" r="r" t="t"/>
              <a:pathLst>
                <a:path extrusionOk="0" h="372" w="382">
                  <a:moveTo>
                    <a:pt x="196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6" y="261"/>
                  </a:cubicBezTo>
                  <a:cubicBezTo>
                    <a:pt x="149" y="261"/>
                    <a:pt x="122" y="224"/>
                    <a:pt x="122" y="186"/>
                  </a:cubicBezTo>
                  <a:cubicBezTo>
                    <a:pt x="122" y="149"/>
                    <a:pt x="149" y="112"/>
                    <a:pt x="196" y="11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6" y="372"/>
                  </a:cubicBezTo>
                  <a:cubicBezTo>
                    <a:pt x="298" y="372"/>
                    <a:pt x="381" y="289"/>
                    <a:pt x="381" y="186"/>
                  </a:cubicBez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6697253" y="3219441"/>
              <a:ext cx="22480" cy="21949"/>
            </a:xfrm>
            <a:custGeom>
              <a:rect b="b" l="l" r="r" t="t"/>
              <a:pathLst>
                <a:path extrusionOk="0" h="372" w="381">
                  <a:moveTo>
                    <a:pt x="195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5" y="261"/>
                  </a:cubicBezTo>
                  <a:cubicBezTo>
                    <a:pt x="149" y="261"/>
                    <a:pt x="121" y="224"/>
                    <a:pt x="121" y="186"/>
                  </a:cubicBezTo>
                  <a:cubicBezTo>
                    <a:pt x="121" y="149"/>
                    <a:pt x="149" y="112"/>
                    <a:pt x="195" y="112"/>
                  </a:cubicBezTo>
                  <a:close/>
                  <a:moveTo>
                    <a:pt x="195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5" y="372"/>
                  </a:cubicBezTo>
                  <a:cubicBezTo>
                    <a:pt x="297" y="372"/>
                    <a:pt x="381" y="289"/>
                    <a:pt x="381" y="186"/>
                  </a:cubicBezTo>
                  <a:cubicBezTo>
                    <a:pt x="381" y="8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5844479" y="3294434"/>
              <a:ext cx="421519" cy="77825"/>
            </a:xfrm>
            <a:custGeom>
              <a:rect b="b" l="l" r="r" t="t"/>
              <a:pathLst>
                <a:path extrusionOk="0" h="1319" w="7144">
                  <a:moveTo>
                    <a:pt x="0" y="1"/>
                  </a:moveTo>
                  <a:lnTo>
                    <a:pt x="0" y="1318"/>
                  </a:lnTo>
                  <a:lnTo>
                    <a:pt x="7144" y="131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5841174" y="3291189"/>
              <a:ext cx="428128" cy="84316"/>
            </a:xfrm>
            <a:custGeom>
              <a:rect b="b" l="l" r="r" t="t"/>
              <a:pathLst>
                <a:path extrusionOk="0" h="1429" w="7256">
                  <a:moveTo>
                    <a:pt x="7135" y="111"/>
                  </a:moveTo>
                  <a:lnTo>
                    <a:pt x="7135" y="1317"/>
                  </a:lnTo>
                  <a:lnTo>
                    <a:pt x="112" y="1317"/>
                  </a:ln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1373"/>
                  </a:lnTo>
                  <a:cubicBezTo>
                    <a:pt x="1" y="1401"/>
                    <a:pt x="29" y="1429"/>
                    <a:pt x="56" y="1429"/>
                  </a:cubicBezTo>
                  <a:lnTo>
                    <a:pt x="7200" y="1429"/>
                  </a:lnTo>
                  <a:cubicBezTo>
                    <a:pt x="7227" y="1429"/>
                    <a:pt x="7255" y="1401"/>
                    <a:pt x="7255" y="1373"/>
                  </a:cubicBezTo>
                  <a:lnTo>
                    <a:pt x="7255" y="56"/>
                  </a:lnTo>
                  <a:cubicBezTo>
                    <a:pt x="7255" y="28"/>
                    <a:pt x="7227" y="0"/>
                    <a:pt x="7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5257691" y="3542955"/>
              <a:ext cx="1595094" cy="130869"/>
            </a:xfrm>
            <a:custGeom>
              <a:rect b="b" l="l" r="r" t="t"/>
              <a:pathLst>
                <a:path extrusionOk="0" h="2218" w="27034">
                  <a:moveTo>
                    <a:pt x="2218" y="0"/>
                  </a:moveTo>
                  <a:cubicBezTo>
                    <a:pt x="1429" y="38"/>
                    <a:pt x="724" y="492"/>
                    <a:pt x="446" y="1160"/>
                  </a:cubicBezTo>
                  <a:lnTo>
                    <a:pt x="1" y="2218"/>
                  </a:lnTo>
                  <a:lnTo>
                    <a:pt x="27033" y="2218"/>
                  </a:lnTo>
                  <a:cubicBezTo>
                    <a:pt x="27033" y="1522"/>
                    <a:pt x="26653" y="900"/>
                    <a:pt x="26059" y="492"/>
                  </a:cubicBezTo>
                  <a:cubicBezTo>
                    <a:pt x="26031" y="474"/>
                    <a:pt x="26003" y="455"/>
                    <a:pt x="25976" y="436"/>
                  </a:cubicBezTo>
                  <a:cubicBezTo>
                    <a:pt x="25540" y="158"/>
                    <a:pt x="25002" y="0"/>
                    <a:pt x="24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5253856" y="3539120"/>
              <a:ext cx="1602764" cy="138540"/>
            </a:xfrm>
            <a:custGeom>
              <a:rect b="b" l="l" r="r" t="t"/>
              <a:pathLst>
                <a:path extrusionOk="0" h="2348" w="27164">
                  <a:moveTo>
                    <a:pt x="24482" y="121"/>
                  </a:moveTo>
                  <a:cubicBezTo>
                    <a:pt x="25029" y="121"/>
                    <a:pt x="25558" y="270"/>
                    <a:pt x="26004" y="548"/>
                  </a:cubicBezTo>
                  <a:lnTo>
                    <a:pt x="26031" y="566"/>
                  </a:lnTo>
                  <a:cubicBezTo>
                    <a:pt x="26050" y="576"/>
                    <a:pt x="26068" y="585"/>
                    <a:pt x="26087" y="603"/>
                  </a:cubicBezTo>
                  <a:cubicBezTo>
                    <a:pt x="26681" y="1002"/>
                    <a:pt x="27024" y="1596"/>
                    <a:pt x="27043" y="2227"/>
                  </a:cubicBezTo>
                  <a:lnTo>
                    <a:pt x="149" y="2227"/>
                  </a:lnTo>
                  <a:lnTo>
                    <a:pt x="558" y="1244"/>
                  </a:lnTo>
                  <a:cubicBezTo>
                    <a:pt x="836" y="603"/>
                    <a:pt x="1504" y="158"/>
                    <a:pt x="2283" y="121"/>
                  </a:cubicBezTo>
                  <a:close/>
                  <a:moveTo>
                    <a:pt x="2385" y="0"/>
                  </a:moveTo>
                  <a:cubicBezTo>
                    <a:pt x="2348" y="0"/>
                    <a:pt x="2320" y="10"/>
                    <a:pt x="2292" y="10"/>
                  </a:cubicBezTo>
                  <a:lnTo>
                    <a:pt x="2274" y="10"/>
                  </a:lnTo>
                  <a:cubicBezTo>
                    <a:pt x="1457" y="47"/>
                    <a:pt x="743" y="511"/>
                    <a:pt x="456" y="1197"/>
                  </a:cubicBezTo>
                  <a:lnTo>
                    <a:pt x="10" y="2264"/>
                  </a:lnTo>
                  <a:cubicBezTo>
                    <a:pt x="1" y="2283"/>
                    <a:pt x="1" y="2301"/>
                    <a:pt x="10" y="2320"/>
                  </a:cubicBezTo>
                  <a:cubicBezTo>
                    <a:pt x="29" y="2338"/>
                    <a:pt x="47" y="2347"/>
                    <a:pt x="66" y="2347"/>
                  </a:cubicBezTo>
                  <a:lnTo>
                    <a:pt x="27098" y="2347"/>
                  </a:lnTo>
                  <a:cubicBezTo>
                    <a:pt x="27135" y="2347"/>
                    <a:pt x="27163" y="2320"/>
                    <a:pt x="27163" y="2283"/>
                  </a:cubicBezTo>
                  <a:cubicBezTo>
                    <a:pt x="27163" y="1587"/>
                    <a:pt x="26792" y="937"/>
                    <a:pt x="26152" y="501"/>
                  </a:cubicBezTo>
                  <a:cubicBezTo>
                    <a:pt x="26133" y="492"/>
                    <a:pt x="26115" y="483"/>
                    <a:pt x="26087" y="464"/>
                  </a:cubicBezTo>
                  <a:lnTo>
                    <a:pt x="26068" y="455"/>
                  </a:lnTo>
                  <a:cubicBezTo>
                    <a:pt x="25605" y="158"/>
                    <a:pt x="25057" y="0"/>
                    <a:pt x="2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5425733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422487" y="3569743"/>
              <a:ext cx="119895" cy="44960"/>
            </a:xfrm>
            <a:custGeom>
              <a:rect b="b" l="l" r="r" t="t"/>
              <a:pathLst>
                <a:path extrusionOk="0" h="762" w="2032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5565334" y="3573047"/>
              <a:ext cx="113345" cy="38352"/>
            </a:xfrm>
            <a:custGeom>
              <a:rect b="b" l="l" r="r" t="t"/>
              <a:pathLst>
                <a:path extrusionOk="0" h="650" w="1921">
                  <a:moveTo>
                    <a:pt x="390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90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5562030" y="3569743"/>
              <a:ext cx="119954" cy="44960"/>
            </a:xfrm>
            <a:custGeom>
              <a:rect b="b" l="l" r="r" t="t"/>
              <a:pathLst>
                <a:path extrusionOk="0" h="762" w="2033">
                  <a:moveTo>
                    <a:pt x="1587" y="122"/>
                  </a:moveTo>
                  <a:cubicBezTo>
                    <a:pt x="177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0" y="122"/>
                    <a:pt x="446" y="122"/>
                  </a:cubicBezTo>
                  <a:close/>
                  <a:moveTo>
                    <a:pt x="446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77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5708712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5705467" y="3569743"/>
              <a:ext cx="119895" cy="44960"/>
            </a:xfrm>
            <a:custGeom>
              <a:rect b="b" l="l" r="r" t="t"/>
              <a:pathLst>
                <a:path extrusionOk="0" h="762" w="2032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5848314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5845010" y="3569743"/>
              <a:ext cx="119954" cy="44960"/>
            </a:xfrm>
            <a:custGeom>
              <a:rect b="b" l="l" r="r" t="t"/>
              <a:pathLst>
                <a:path extrusionOk="0" h="762" w="2033">
                  <a:moveTo>
                    <a:pt x="1587" y="122"/>
                  </a:moveTo>
                  <a:cubicBezTo>
                    <a:pt x="176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67" y="762"/>
                  </a:lnTo>
                  <a:cubicBezTo>
                    <a:pt x="2005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5990099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5986794" y="3569743"/>
              <a:ext cx="119364" cy="44960"/>
            </a:xfrm>
            <a:custGeom>
              <a:rect b="b" l="l" r="r" t="t"/>
              <a:pathLst>
                <a:path extrusionOk="0" h="762" w="2023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19" y="762"/>
                    <a:pt x="56" y="762"/>
                  </a:cubicBezTo>
                  <a:lnTo>
                    <a:pt x="1967" y="762"/>
                  </a:lnTo>
                  <a:cubicBezTo>
                    <a:pt x="199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6129641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6126337" y="3569743"/>
              <a:ext cx="119423" cy="44960"/>
            </a:xfrm>
            <a:custGeom>
              <a:rect b="b" l="l" r="r" t="t"/>
              <a:pathLst>
                <a:path extrusionOk="0" h="762" w="2024">
                  <a:moveTo>
                    <a:pt x="1587" y="122"/>
                  </a:moveTo>
                  <a:cubicBezTo>
                    <a:pt x="1764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7" y="762"/>
                  </a:cubicBezTo>
                  <a:lnTo>
                    <a:pt x="1968" y="762"/>
                  </a:lnTo>
                  <a:cubicBezTo>
                    <a:pt x="200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9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6273078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6269243" y="3569743"/>
              <a:ext cx="119895" cy="44960"/>
            </a:xfrm>
            <a:custGeom>
              <a:rect b="b" l="l" r="r" t="t"/>
              <a:pathLst>
                <a:path extrusionOk="0" h="762" w="2032">
                  <a:moveTo>
                    <a:pt x="1596" y="122"/>
                  </a:moveTo>
                  <a:cubicBezTo>
                    <a:pt x="1772" y="122"/>
                    <a:pt x="1920" y="261"/>
                    <a:pt x="1920" y="446"/>
                  </a:cubicBezTo>
                  <a:lnTo>
                    <a:pt x="1920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9" y="122"/>
                    <a:pt x="445" y="122"/>
                  </a:cubicBezTo>
                  <a:close/>
                  <a:moveTo>
                    <a:pt x="445" y="1"/>
                  </a:moveTo>
                  <a:cubicBezTo>
                    <a:pt x="204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65" y="762"/>
                  </a:cubicBezTo>
                  <a:lnTo>
                    <a:pt x="1976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37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6412621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6409376" y="3569743"/>
              <a:ext cx="119364" cy="44960"/>
            </a:xfrm>
            <a:custGeom>
              <a:rect b="b" l="l" r="r" t="t"/>
              <a:pathLst>
                <a:path extrusionOk="0" h="762" w="2023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22" y="706"/>
                  </a:cubicBezTo>
                  <a:lnTo>
                    <a:pt x="2022" y="446"/>
                  </a:lnTo>
                  <a:cubicBezTo>
                    <a:pt x="202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6559303" y="3573047"/>
              <a:ext cx="112814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6556058" y="3569743"/>
              <a:ext cx="119364" cy="44960"/>
            </a:xfrm>
            <a:custGeom>
              <a:rect b="b" l="l" r="r" t="t"/>
              <a:pathLst>
                <a:path extrusionOk="0" h="762" w="2023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5359531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5356227" y="3596058"/>
              <a:ext cx="119364" cy="44901"/>
            </a:xfrm>
            <a:custGeom>
              <a:rect b="b" l="l" r="r" t="t"/>
              <a:pathLst>
                <a:path extrusionOk="0" h="761" w="2023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5499074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5495828" y="3596058"/>
              <a:ext cx="119895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5642510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5639206" y="3596058"/>
              <a:ext cx="119423" cy="44901"/>
            </a:xfrm>
            <a:custGeom>
              <a:rect b="b" l="l" r="r" t="t"/>
              <a:pathLst>
                <a:path extrusionOk="0" h="761" w="2024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5782053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5778808" y="3596058"/>
              <a:ext cx="119895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23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5923307" y="3599304"/>
              <a:ext cx="113345" cy="38411"/>
            </a:xfrm>
            <a:custGeom>
              <a:rect b="b" l="l" r="r" t="t"/>
              <a:pathLst>
                <a:path extrusionOk="0" h="651" w="1921">
                  <a:moveTo>
                    <a:pt x="390" y="1"/>
                  </a:moveTo>
                  <a:cubicBezTo>
                    <a:pt x="17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81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5920003" y="3596058"/>
              <a:ext cx="119954" cy="44901"/>
            </a:xfrm>
            <a:custGeom>
              <a:rect b="b" l="l" r="r" t="t"/>
              <a:pathLst>
                <a:path extrusionOk="0" h="761" w="2033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5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6063440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6060136" y="3596058"/>
              <a:ext cx="119364" cy="44901"/>
            </a:xfrm>
            <a:custGeom>
              <a:rect b="b" l="l" r="r" t="t"/>
              <a:pathLst>
                <a:path extrusionOk="0" h="761" w="2023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6206818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8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35" y="1"/>
                    <a:pt x="1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6202982" y="3596058"/>
              <a:ext cx="119954" cy="44901"/>
            </a:xfrm>
            <a:custGeom>
              <a:rect b="b" l="l" r="r" t="t"/>
              <a:pathLst>
                <a:path extrusionOk="0" h="761" w="2033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6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8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6346419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6342584" y="3596058"/>
              <a:ext cx="119895" cy="44901"/>
            </a:xfrm>
            <a:custGeom>
              <a:rect b="b" l="l" r="r" t="t"/>
              <a:pathLst>
                <a:path extrusionOk="0" h="761" w="2032">
                  <a:moveTo>
                    <a:pt x="1596" y="112"/>
                  </a:moveTo>
                  <a:cubicBezTo>
                    <a:pt x="1772" y="112"/>
                    <a:pt x="1921" y="260"/>
                    <a:pt x="1921" y="436"/>
                  </a:cubicBezTo>
                  <a:lnTo>
                    <a:pt x="1921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9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4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65" y="761"/>
                  </a:cubicBezTo>
                  <a:lnTo>
                    <a:pt x="1976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6493101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6489797" y="3596058"/>
              <a:ext cx="119423" cy="44901"/>
            </a:xfrm>
            <a:custGeom>
              <a:rect b="b" l="l" r="r" t="t"/>
              <a:pathLst>
                <a:path extrusionOk="0" h="761" w="2024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6632644" y="3599304"/>
              <a:ext cx="112814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6629399" y="3596058"/>
              <a:ext cx="119895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5370447" y="2293916"/>
              <a:ext cx="907057" cy="792060"/>
            </a:xfrm>
            <a:custGeom>
              <a:rect b="b" l="l" r="r" t="t"/>
              <a:pathLst>
                <a:path extrusionOk="0" h="13424" w="15373">
                  <a:moveTo>
                    <a:pt x="465" y="0"/>
                  </a:moveTo>
                  <a:cubicBezTo>
                    <a:pt x="214" y="0"/>
                    <a:pt x="1" y="213"/>
                    <a:pt x="1" y="464"/>
                  </a:cubicBezTo>
                  <a:lnTo>
                    <a:pt x="1" y="12960"/>
                  </a:lnTo>
                  <a:cubicBezTo>
                    <a:pt x="1" y="13210"/>
                    <a:pt x="214" y="13423"/>
                    <a:pt x="465" y="13423"/>
                  </a:cubicBezTo>
                  <a:lnTo>
                    <a:pt x="14909" y="13423"/>
                  </a:lnTo>
                  <a:cubicBezTo>
                    <a:pt x="15168" y="13423"/>
                    <a:pt x="15372" y="13210"/>
                    <a:pt x="15372" y="12960"/>
                  </a:cubicBez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5367201" y="2290611"/>
              <a:ext cx="913606" cy="798668"/>
            </a:xfrm>
            <a:custGeom>
              <a:rect b="b" l="l" r="r" t="t"/>
              <a:pathLst>
                <a:path extrusionOk="0" h="13536" w="15484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3016"/>
                  </a:lnTo>
                  <a:cubicBezTo>
                    <a:pt x="15372" y="13238"/>
                    <a:pt x="15186" y="13414"/>
                    <a:pt x="14964" y="13414"/>
                  </a:cubicBezTo>
                  <a:lnTo>
                    <a:pt x="520" y="13414"/>
                  </a:lnTo>
                  <a:cubicBezTo>
                    <a:pt x="297" y="13414"/>
                    <a:pt x="112" y="13238"/>
                    <a:pt x="112" y="13016"/>
                  </a:cubicBez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016"/>
                  </a:lnTo>
                  <a:cubicBezTo>
                    <a:pt x="0" y="13303"/>
                    <a:pt x="232" y="13535"/>
                    <a:pt x="520" y="13535"/>
                  </a:cubicBezTo>
                  <a:lnTo>
                    <a:pt x="14964" y="13535"/>
                  </a:lnTo>
                  <a:cubicBezTo>
                    <a:pt x="15251" y="13535"/>
                    <a:pt x="15483" y="13303"/>
                    <a:pt x="15483" y="13016"/>
                  </a:cubicBez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5370447" y="2293916"/>
              <a:ext cx="907057" cy="72279"/>
            </a:xfrm>
            <a:custGeom>
              <a:rect b="b" l="l" r="r" t="t"/>
              <a:pathLst>
                <a:path extrusionOk="0" h="1225" w="15373">
                  <a:moveTo>
                    <a:pt x="465" y="0"/>
                  </a:moveTo>
                  <a:cubicBezTo>
                    <a:pt x="214" y="0"/>
                    <a:pt x="1" y="204"/>
                    <a:pt x="1" y="464"/>
                  </a:cubicBezTo>
                  <a:lnTo>
                    <a:pt x="1" y="1225"/>
                  </a:lnTo>
                  <a:lnTo>
                    <a:pt x="15372" y="1225"/>
                  </a:ln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5367201" y="2290611"/>
              <a:ext cx="913606" cy="78887"/>
            </a:xfrm>
            <a:custGeom>
              <a:rect b="b" l="l" r="r" t="t"/>
              <a:pathLst>
                <a:path extrusionOk="0" h="1337" w="15484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225"/>
                  </a:lnTo>
                  <a:lnTo>
                    <a:pt x="112" y="1225"/>
                  </a:ln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36"/>
                  </a:lnTo>
                  <a:lnTo>
                    <a:pt x="15483" y="1336"/>
                  </a:ln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5462433" y="2316868"/>
              <a:ext cx="31272" cy="31272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86" y="409"/>
                    <a:pt x="112" y="344"/>
                    <a:pt x="112" y="260"/>
                  </a:cubicBezTo>
                  <a:cubicBezTo>
                    <a:pt x="112" y="177"/>
                    <a:pt x="186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5510048" y="2316868"/>
              <a:ext cx="31272" cy="31272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12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5415348" y="2316868"/>
              <a:ext cx="31272" cy="31272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1" y="112"/>
                    <a:pt x="1" y="260"/>
                  </a:cubicBezTo>
                  <a:cubicBezTo>
                    <a:pt x="1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5458597" y="2489275"/>
              <a:ext cx="556165" cy="7198"/>
            </a:xfrm>
            <a:custGeom>
              <a:rect b="b" l="l" r="r" t="t"/>
              <a:pathLst>
                <a:path extrusionOk="0" h="122" w="9426">
                  <a:moveTo>
                    <a:pt x="65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9370" y="121"/>
                  </a:lnTo>
                  <a:cubicBezTo>
                    <a:pt x="9398" y="121"/>
                    <a:pt x="9426" y="94"/>
                    <a:pt x="9426" y="57"/>
                  </a:cubicBezTo>
                  <a:cubicBezTo>
                    <a:pt x="9426" y="29"/>
                    <a:pt x="9398" y="1"/>
                    <a:pt x="9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5458597" y="2588932"/>
              <a:ext cx="199844" cy="7139"/>
            </a:xfrm>
            <a:custGeom>
              <a:rect b="b" l="l" r="r" t="t"/>
              <a:pathLst>
                <a:path extrusionOk="0" h="121" w="3387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331" y="121"/>
                  </a:lnTo>
                  <a:cubicBezTo>
                    <a:pt x="3359" y="121"/>
                    <a:pt x="3386" y="93"/>
                    <a:pt x="3386" y="65"/>
                  </a:cubicBezTo>
                  <a:cubicBezTo>
                    <a:pt x="3386" y="28"/>
                    <a:pt x="3359" y="0"/>
                    <a:pt x="3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5731192" y="2588932"/>
              <a:ext cx="240851" cy="7139"/>
            </a:xfrm>
            <a:custGeom>
              <a:rect b="b" l="l" r="r" t="t"/>
              <a:pathLst>
                <a:path extrusionOk="0" h="121" w="408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026" y="121"/>
                  </a:lnTo>
                  <a:cubicBezTo>
                    <a:pt x="4054" y="121"/>
                    <a:pt x="4082" y="93"/>
                    <a:pt x="4082" y="65"/>
                  </a:cubicBezTo>
                  <a:cubicBezTo>
                    <a:pt x="4082" y="28"/>
                    <a:pt x="4054" y="0"/>
                    <a:pt x="402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5458597" y="2892150"/>
              <a:ext cx="359094" cy="6608"/>
            </a:xfrm>
            <a:custGeom>
              <a:rect b="b" l="l" r="r" t="t"/>
              <a:pathLst>
                <a:path extrusionOk="0" h="112" w="6086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021" y="112"/>
                  </a:lnTo>
                  <a:cubicBezTo>
                    <a:pt x="6058" y="112"/>
                    <a:pt x="6086" y="84"/>
                    <a:pt x="6086" y="56"/>
                  </a:cubicBezTo>
                  <a:cubicBezTo>
                    <a:pt x="6086" y="19"/>
                    <a:pt x="6058" y="0"/>
                    <a:pt x="6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5458597" y="2694017"/>
              <a:ext cx="561121" cy="6608"/>
            </a:xfrm>
            <a:custGeom>
              <a:rect b="b" l="l" r="r" t="t"/>
              <a:pathLst>
                <a:path extrusionOk="0" h="112" w="951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9444" y="112"/>
                  </a:lnTo>
                  <a:cubicBezTo>
                    <a:pt x="9481" y="112"/>
                    <a:pt x="9509" y="93"/>
                    <a:pt x="9509" y="56"/>
                  </a:cubicBezTo>
                  <a:cubicBezTo>
                    <a:pt x="9509" y="28"/>
                    <a:pt x="9481" y="0"/>
                    <a:pt x="9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5458597" y="2793614"/>
              <a:ext cx="182320" cy="7198"/>
            </a:xfrm>
            <a:custGeom>
              <a:rect b="b" l="l" r="r" t="t"/>
              <a:pathLst>
                <a:path extrusionOk="0" h="122" w="309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3034" y="121"/>
                  </a:lnTo>
                  <a:cubicBezTo>
                    <a:pt x="3071" y="121"/>
                    <a:pt x="3090" y="93"/>
                    <a:pt x="3090" y="66"/>
                  </a:cubicBezTo>
                  <a:cubicBezTo>
                    <a:pt x="3090" y="29"/>
                    <a:pt x="3071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5688474" y="2793614"/>
              <a:ext cx="326288" cy="7198"/>
            </a:xfrm>
            <a:custGeom>
              <a:rect b="b" l="l" r="r" t="t"/>
              <a:pathLst>
                <a:path extrusionOk="0" h="122" w="553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5474" y="121"/>
                  </a:lnTo>
                  <a:cubicBezTo>
                    <a:pt x="5502" y="121"/>
                    <a:pt x="5530" y="93"/>
                    <a:pt x="5530" y="66"/>
                  </a:cubicBezTo>
                  <a:cubicBezTo>
                    <a:pt x="5530" y="29"/>
                    <a:pt x="5502" y="1"/>
                    <a:pt x="5474" y="1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6337628" y="2408264"/>
              <a:ext cx="409483" cy="672224"/>
            </a:xfrm>
            <a:custGeom>
              <a:rect b="b" l="l" r="r" t="t"/>
              <a:pathLst>
                <a:path extrusionOk="0" h="11393" w="6940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lnTo>
                    <a:pt x="1" y="11291"/>
                  </a:lnTo>
                  <a:cubicBezTo>
                    <a:pt x="1" y="11346"/>
                    <a:pt x="47" y="11393"/>
                    <a:pt x="103" y="11393"/>
                  </a:cubicBezTo>
                  <a:lnTo>
                    <a:pt x="6847" y="11393"/>
                  </a:lnTo>
                  <a:cubicBezTo>
                    <a:pt x="6903" y="11393"/>
                    <a:pt x="6940" y="11346"/>
                    <a:pt x="6940" y="11291"/>
                  </a:cubicBezTo>
                  <a:lnTo>
                    <a:pt x="6940" y="103"/>
                  </a:lnTo>
                  <a:cubicBezTo>
                    <a:pt x="6940" y="47"/>
                    <a:pt x="6903" y="1"/>
                    <a:pt x="6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6334383" y="2405019"/>
              <a:ext cx="416563" cy="678773"/>
            </a:xfrm>
            <a:custGeom>
              <a:rect b="b" l="l" r="r" t="t"/>
              <a:pathLst>
                <a:path extrusionOk="0" h="11504" w="7060">
                  <a:moveTo>
                    <a:pt x="6902" y="121"/>
                  </a:moveTo>
                  <a:cubicBezTo>
                    <a:pt x="6921" y="121"/>
                    <a:pt x="6939" y="130"/>
                    <a:pt x="6939" y="158"/>
                  </a:cubicBezTo>
                  <a:lnTo>
                    <a:pt x="6939" y="11346"/>
                  </a:lnTo>
                  <a:cubicBezTo>
                    <a:pt x="6939" y="11373"/>
                    <a:pt x="6921" y="11392"/>
                    <a:pt x="6902" y="11392"/>
                  </a:cubicBezTo>
                  <a:lnTo>
                    <a:pt x="158" y="11392"/>
                  </a:lnTo>
                  <a:cubicBezTo>
                    <a:pt x="139" y="11392"/>
                    <a:pt x="121" y="11373"/>
                    <a:pt x="121" y="11346"/>
                  </a:cubicBezTo>
                  <a:lnTo>
                    <a:pt x="121" y="158"/>
                  </a:lnTo>
                  <a:cubicBezTo>
                    <a:pt x="121" y="130"/>
                    <a:pt x="139" y="121"/>
                    <a:pt x="158" y="121"/>
                  </a:cubicBezTo>
                  <a:close/>
                  <a:moveTo>
                    <a:pt x="158" y="0"/>
                  </a:moveTo>
                  <a:cubicBezTo>
                    <a:pt x="65" y="0"/>
                    <a:pt x="0" y="65"/>
                    <a:pt x="0" y="158"/>
                  </a:cubicBezTo>
                  <a:lnTo>
                    <a:pt x="0" y="11346"/>
                  </a:lnTo>
                  <a:cubicBezTo>
                    <a:pt x="0" y="11438"/>
                    <a:pt x="74" y="11503"/>
                    <a:pt x="158" y="11503"/>
                  </a:cubicBezTo>
                  <a:lnTo>
                    <a:pt x="6902" y="11503"/>
                  </a:lnTo>
                  <a:cubicBezTo>
                    <a:pt x="6985" y="11503"/>
                    <a:pt x="7060" y="11438"/>
                    <a:pt x="7060" y="11346"/>
                  </a:cubicBezTo>
                  <a:lnTo>
                    <a:pt x="7060" y="158"/>
                  </a:lnTo>
                  <a:cubicBezTo>
                    <a:pt x="7060" y="65"/>
                    <a:pt x="6985" y="0"/>
                    <a:pt x="6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6397280" y="2535829"/>
              <a:ext cx="135825" cy="7139"/>
            </a:xfrm>
            <a:custGeom>
              <a:rect b="b" l="l" r="r" t="t"/>
              <a:pathLst>
                <a:path extrusionOk="0" h="121" w="2302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6558772" y="2535829"/>
              <a:ext cx="53162" cy="7139"/>
            </a:xfrm>
            <a:custGeom>
              <a:rect b="b" l="l" r="r" t="t"/>
              <a:pathLst>
                <a:path extrusionOk="0" h="121" w="901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6641967" y="2535829"/>
              <a:ext cx="48796" cy="7139"/>
            </a:xfrm>
            <a:custGeom>
              <a:rect b="b" l="l" r="r" t="t"/>
              <a:pathLst>
                <a:path extrusionOk="0" h="121" w="827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6554937" y="2625042"/>
              <a:ext cx="135825" cy="6608"/>
            </a:xfrm>
            <a:custGeom>
              <a:rect b="b" l="l" r="r" t="t"/>
              <a:pathLst>
                <a:path extrusionOk="0" h="112" w="2302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93"/>
                    <a:pt x="2301" y="56"/>
                  </a:cubicBezTo>
                  <a:cubicBezTo>
                    <a:pt x="2301" y="28"/>
                    <a:pt x="2283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6476108" y="2625042"/>
              <a:ext cx="53162" cy="6608"/>
            </a:xfrm>
            <a:custGeom>
              <a:rect b="b" l="l" r="r" t="t"/>
              <a:pathLst>
                <a:path extrusionOk="0" h="112" w="901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93"/>
                    <a:pt x="901" y="56"/>
                  </a:cubicBezTo>
                  <a:cubicBezTo>
                    <a:pt x="901" y="28"/>
                    <a:pt x="873" y="0"/>
                    <a:pt x="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6397280" y="2625042"/>
              <a:ext cx="48796" cy="6608"/>
            </a:xfrm>
            <a:custGeom>
              <a:rect b="b" l="l" r="r" t="t"/>
              <a:pathLst>
                <a:path extrusionOk="0" h="112" w="827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93"/>
                    <a:pt x="827" y="56"/>
                  </a:cubicBezTo>
                  <a:cubicBezTo>
                    <a:pt x="827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6397280" y="2580140"/>
              <a:ext cx="73459" cy="6667"/>
            </a:xfrm>
            <a:custGeom>
              <a:rect b="b" l="l" r="r" t="t"/>
              <a:pathLst>
                <a:path extrusionOk="0" h="113" w="1245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cubicBezTo>
                    <a:pt x="1" y="94"/>
                    <a:pt x="20" y="112"/>
                    <a:pt x="57" y="112"/>
                  </a:cubicBezTo>
                  <a:lnTo>
                    <a:pt x="1179" y="112"/>
                  </a:lnTo>
                  <a:cubicBezTo>
                    <a:pt x="1216" y="112"/>
                    <a:pt x="1244" y="94"/>
                    <a:pt x="1244" y="56"/>
                  </a:cubicBezTo>
                  <a:cubicBezTo>
                    <a:pt x="1244" y="29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6491980" y="2580140"/>
              <a:ext cx="119954" cy="6667"/>
            </a:xfrm>
            <a:custGeom>
              <a:rect b="b" l="l" r="r" t="t"/>
              <a:pathLst>
                <a:path extrusionOk="0" h="113" w="2033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56" y="112"/>
                  </a:cubicBezTo>
                  <a:lnTo>
                    <a:pt x="1967" y="112"/>
                  </a:lnTo>
                  <a:cubicBezTo>
                    <a:pt x="2005" y="112"/>
                    <a:pt x="2032" y="94"/>
                    <a:pt x="2032" y="56"/>
                  </a:cubicBezTo>
                  <a:cubicBezTo>
                    <a:pt x="2032" y="29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6641967" y="2580140"/>
              <a:ext cx="48796" cy="6667"/>
            </a:xfrm>
            <a:custGeom>
              <a:rect b="b" l="l" r="r" t="t"/>
              <a:pathLst>
                <a:path extrusionOk="0" h="113" w="827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771" y="112"/>
                  </a:lnTo>
                  <a:cubicBezTo>
                    <a:pt x="798" y="112"/>
                    <a:pt x="826" y="94"/>
                    <a:pt x="826" y="56"/>
                  </a:cubicBezTo>
                  <a:cubicBezTo>
                    <a:pt x="826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6397280" y="2664456"/>
              <a:ext cx="135825" cy="7198"/>
            </a:xfrm>
            <a:custGeom>
              <a:rect b="b" l="l" r="r" t="t"/>
              <a:pathLst>
                <a:path extrusionOk="0" h="122" w="2302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56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6558772" y="2664456"/>
              <a:ext cx="53162" cy="7198"/>
            </a:xfrm>
            <a:custGeom>
              <a:rect b="b" l="l" r="r" t="t"/>
              <a:pathLst>
                <a:path extrusionOk="0" h="122" w="901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56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6397280" y="2806772"/>
              <a:ext cx="135825" cy="7139"/>
            </a:xfrm>
            <a:custGeom>
              <a:rect b="b" l="l" r="r" t="t"/>
              <a:pathLst>
                <a:path extrusionOk="0" h="121" w="2302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6558772" y="2806772"/>
              <a:ext cx="53162" cy="7139"/>
            </a:xfrm>
            <a:custGeom>
              <a:rect b="b" l="l" r="r" t="t"/>
              <a:pathLst>
                <a:path extrusionOk="0" h="121" w="901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6641967" y="2664456"/>
              <a:ext cx="48796" cy="7198"/>
            </a:xfrm>
            <a:custGeom>
              <a:rect b="b" l="l" r="r" t="t"/>
              <a:pathLst>
                <a:path extrusionOk="0" h="122" w="827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56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6554937" y="2753669"/>
              <a:ext cx="135825" cy="6608"/>
            </a:xfrm>
            <a:custGeom>
              <a:rect b="b" l="l" r="r" t="t"/>
              <a:pathLst>
                <a:path extrusionOk="0" h="112" w="2302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84"/>
                    <a:pt x="2301" y="56"/>
                  </a:cubicBezTo>
                  <a:cubicBezTo>
                    <a:pt x="2301" y="19"/>
                    <a:pt x="2283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6476108" y="2753669"/>
              <a:ext cx="53162" cy="6608"/>
            </a:xfrm>
            <a:custGeom>
              <a:rect b="b" l="l" r="r" t="t"/>
              <a:pathLst>
                <a:path extrusionOk="0" h="112" w="901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84"/>
                    <a:pt x="901" y="56"/>
                  </a:cubicBezTo>
                  <a:cubicBezTo>
                    <a:pt x="901" y="1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6397280" y="2753669"/>
              <a:ext cx="48796" cy="6608"/>
            </a:xfrm>
            <a:custGeom>
              <a:rect b="b" l="l" r="r" t="t"/>
              <a:pathLst>
                <a:path extrusionOk="0" h="112" w="827">
                  <a:moveTo>
                    <a:pt x="57" y="1"/>
                  </a:moveTo>
                  <a:cubicBezTo>
                    <a:pt x="20" y="1"/>
                    <a:pt x="1" y="19"/>
                    <a:pt x="1" y="56"/>
                  </a:cubicBezTo>
                  <a:cubicBezTo>
                    <a:pt x="1" y="84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84"/>
                    <a:pt x="827" y="56"/>
                  </a:cubicBezTo>
                  <a:cubicBezTo>
                    <a:pt x="827" y="1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6476108" y="2854919"/>
              <a:ext cx="53162" cy="7198"/>
            </a:xfrm>
            <a:custGeom>
              <a:rect b="b" l="l" r="r" t="t"/>
              <a:pathLst>
                <a:path extrusionOk="0" h="122" w="901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845" y="121"/>
                  </a:lnTo>
                  <a:cubicBezTo>
                    <a:pt x="873" y="121"/>
                    <a:pt x="901" y="93"/>
                    <a:pt x="901" y="66"/>
                  </a:cubicBezTo>
                  <a:cubicBezTo>
                    <a:pt x="901" y="2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6397280" y="2854919"/>
              <a:ext cx="48796" cy="7198"/>
            </a:xfrm>
            <a:custGeom>
              <a:rect b="b" l="l" r="r" t="t"/>
              <a:pathLst>
                <a:path extrusionOk="0" h="122" w="827">
                  <a:moveTo>
                    <a:pt x="57" y="1"/>
                  </a:moveTo>
                  <a:cubicBezTo>
                    <a:pt x="20" y="1"/>
                    <a:pt x="1" y="29"/>
                    <a:pt x="1" y="6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771" y="121"/>
                  </a:lnTo>
                  <a:cubicBezTo>
                    <a:pt x="808" y="121"/>
                    <a:pt x="827" y="93"/>
                    <a:pt x="827" y="66"/>
                  </a:cubicBezTo>
                  <a:cubicBezTo>
                    <a:pt x="827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6397280" y="2708236"/>
              <a:ext cx="73459" cy="7198"/>
            </a:xfrm>
            <a:custGeom>
              <a:rect b="b" l="l" r="r" t="t"/>
              <a:pathLst>
                <a:path extrusionOk="0" h="122" w="1245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1179" y="121"/>
                  </a:lnTo>
                  <a:cubicBezTo>
                    <a:pt x="1216" y="121"/>
                    <a:pt x="1244" y="93"/>
                    <a:pt x="1244" y="65"/>
                  </a:cubicBezTo>
                  <a:cubicBezTo>
                    <a:pt x="1244" y="28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6491980" y="2708236"/>
              <a:ext cx="119954" cy="7198"/>
            </a:xfrm>
            <a:custGeom>
              <a:rect b="b" l="l" r="r" t="t"/>
              <a:pathLst>
                <a:path extrusionOk="0" h="122" w="2033">
                  <a:moveTo>
                    <a:pt x="56" y="1"/>
                  </a:moveTo>
                  <a:cubicBezTo>
                    <a:pt x="29" y="1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1967" y="121"/>
                  </a:lnTo>
                  <a:cubicBezTo>
                    <a:pt x="2005" y="121"/>
                    <a:pt x="2032" y="93"/>
                    <a:pt x="2032" y="65"/>
                  </a:cubicBezTo>
                  <a:cubicBezTo>
                    <a:pt x="2032" y="28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6641967" y="2708236"/>
              <a:ext cx="48796" cy="7198"/>
            </a:xfrm>
            <a:custGeom>
              <a:rect b="b" l="l" r="r" t="t"/>
              <a:pathLst>
                <a:path extrusionOk="0" h="122" w="827">
                  <a:moveTo>
                    <a:pt x="56" y="1"/>
                  </a:moveTo>
                  <a:cubicBezTo>
                    <a:pt x="19" y="1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6396218" y="2902534"/>
              <a:ext cx="119895" cy="6667"/>
            </a:xfrm>
            <a:custGeom>
              <a:rect b="b" l="l" r="r" t="t"/>
              <a:pathLst>
                <a:path extrusionOk="0" h="113" w="2032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1967" y="112"/>
                  </a:lnTo>
                  <a:cubicBezTo>
                    <a:pt x="2004" y="112"/>
                    <a:pt x="2032" y="94"/>
                    <a:pt x="2032" y="56"/>
                  </a:cubicBezTo>
                  <a:cubicBezTo>
                    <a:pt x="2032" y="29"/>
                    <a:pt x="2004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6396218" y="2946905"/>
              <a:ext cx="49327" cy="6608"/>
            </a:xfrm>
            <a:custGeom>
              <a:rect b="b" l="l" r="r" t="t"/>
              <a:pathLst>
                <a:path extrusionOk="0" h="112" w="836"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780" y="111"/>
                  </a:lnTo>
                  <a:cubicBezTo>
                    <a:pt x="807" y="111"/>
                    <a:pt x="835" y="84"/>
                    <a:pt x="835" y="56"/>
                  </a:cubicBezTo>
                  <a:cubicBezTo>
                    <a:pt x="835" y="19"/>
                    <a:pt x="80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5656730" y="2411037"/>
              <a:ext cx="707803" cy="605963"/>
            </a:xfrm>
            <a:custGeom>
              <a:rect b="b" l="l" r="r" t="t"/>
              <a:pathLst>
                <a:path extrusionOk="0" h="10270" w="11996">
                  <a:moveTo>
                    <a:pt x="566" y="0"/>
                  </a:moveTo>
                  <a:cubicBezTo>
                    <a:pt x="251" y="0"/>
                    <a:pt x="1" y="260"/>
                    <a:pt x="1" y="566"/>
                  </a:cubicBezTo>
                  <a:lnTo>
                    <a:pt x="1" y="9704"/>
                  </a:lnTo>
                  <a:cubicBezTo>
                    <a:pt x="1" y="10010"/>
                    <a:pt x="251" y="10270"/>
                    <a:pt x="566" y="10270"/>
                  </a:cubicBezTo>
                  <a:lnTo>
                    <a:pt x="11429" y="10270"/>
                  </a:lnTo>
                  <a:cubicBezTo>
                    <a:pt x="11745" y="10270"/>
                    <a:pt x="11995" y="10019"/>
                    <a:pt x="11995" y="9704"/>
                  </a:cubicBezTo>
                  <a:lnTo>
                    <a:pt x="11995" y="566"/>
                  </a:lnTo>
                  <a:cubicBezTo>
                    <a:pt x="11995" y="260"/>
                    <a:pt x="11745" y="0"/>
                    <a:pt x="1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5695023" y="2385312"/>
              <a:ext cx="707272" cy="605432"/>
            </a:xfrm>
            <a:custGeom>
              <a:rect b="b" l="l" r="r" t="t"/>
              <a:pathLst>
                <a:path extrusionOk="0" h="10261" w="11987">
                  <a:moveTo>
                    <a:pt x="567" y="0"/>
                  </a:moveTo>
                  <a:cubicBezTo>
                    <a:pt x="251" y="0"/>
                    <a:pt x="1" y="251"/>
                    <a:pt x="1" y="566"/>
                  </a:cubicBezTo>
                  <a:lnTo>
                    <a:pt x="1" y="9694"/>
                  </a:lnTo>
                  <a:cubicBezTo>
                    <a:pt x="1" y="10010"/>
                    <a:pt x="251" y="10260"/>
                    <a:pt x="567" y="10260"/>
                  </a:cubicBezTo>
                  <a:lnTo>
                    <a:pt x="11430" y="10260"/>
                  </a:lnTo>
                  <a:cubicBezTo>
                    <a:pt x="11736" y="10260"/>
                    <a:pt x="11986" y="10010"/>
                    <a:pt x="11986" y="9694"/>
                  </a:cubicBezTo>
                  <a:lnTo>
                    <a:pt x="11986" y="566"/>
                  </a:lnTo>
                  <a:cubicBezTo>
                    <a:pt x="11986" y="251"/>
                    <a:pt x="11736" y="0"/>
                    <a:pt x="11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5691778" y="2382007"/>
              <a:ext cx="714352" cy="611982"/>
            </a:xfrm>
            <a:custGeom>
              <a:rect b="b" l="l" r="r" t="t"/>
              <a:pathLst>
                <a:path extrusionOk="0" h="10372" w="12107">
                  <a:moveTo>
                    <a:pt x="11485" y="112"/>
                  </a:moveTo>
                  <a:cubicBezTo>
                    <a:pt x="11763" y="112"/>
                    <a:pt x="11986" y="344"/>
                    <a:pt x="11986" y="622"/>
                  </a:cubicBezTo>
                  <a:lnTo>
                    <a:pt x="11986" y="9750"/>
                  </a:lnTo>
                  <a:cubicBezTo>
                    <a:pt x="11986" y="10029"/>
                    <a:pt x="11763" y="10261"/>
                    <a:pt x="11485" y="10261"/>
                  </a:cubicBezTo>
                  <a:lnTo>
                    <a:pt x="622" y="10261"/>
                  </a:lnTo>
                  <a:cubicBezTo>
                    <a:pt x="344" y="10261"/>
                    <a:pt x="112" y="10029"/>
                    <a:pt x="112" y="9750"/>
                  </a:cubicBezTo>
                  <a:lnTo>
                    <a:pt x="112" y="622"/>
                  </a:lnTo>
                  <a:cubicBezTo>
                    <a:pt x="112" y="344"/>
                    <a:pt x="344" y="112"/>
                    <a:pt x="622" y="112"/>
                  </a:cubicBezTo>
                  <a:close/>
                  <a:moveTo>
                    <a:pt x="622" y="1"/>
                  </a:moveTo>
                  <a:cubicBezTo>
                    <a:pt x="279" y="1"/>
                    <a:pt x="0" y="279"/>
                    <a:pt x="0" y="622"/>
                  </a:cubicBezTo>
                  <a:lnTo>
                    <a:pt x="0" y="9750"/>
                  </a:lnTo>
                  <a:cubicBezTo>
                    <a:pt x="0" y="10094"/>
                    <a:pt x="279" y="10372"/>
                    <a:pt x="622" y="10372"/>
                  </a:cubicBezTo>
                  <a:lnTo>
                    <a:pt x="11485" y="10372"/>
                  </a:lnTo>
                  <a:cubicBezTo>
                    <a:pt x="11828" y="10372"/>
                    <a:pt x="12106" y="10094"/>
                    <a:pt x="12106" y="9750"/>
                  </a:cubicBezTo>
                  <a:lnTo>
                    <a:pt x="12106" y="622"/>
                  </a:lnTo>
                  <a:cubicBezTo>
                    <a:pt x="12106" y="279"/>
                    <a:pt x="1182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5647408" y="1634318"/>
              <a:ext cx="784979" cy="105144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5644163" y="1630483"/>
              <a:ext cx="791529" cy="112283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5783174" y="1797993"/>
              <a:ext cx="513505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5779870" y="1794689"/>
              <a:ext cx="520055" cy="67972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5918351" y="1908565"/>
              <a:ext cx="243093" cy="75052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5915106" y="1904730"/>
              <a:ext cx="249643" cy="82133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5656199" y="1614611"/>
              <a:ext cx="784979" cy="105144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5652895" y="1611366"/>
              <a:ext cx="792119" cy="112224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5742698" y="1644172"/>
              <a:ext cx="607615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5788662" y="1775572"/>
              <a:ext cx="520055" cy="67913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5953399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6006502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6063440" y="1795810"/>
              <a:ext cx="27378" cy="27437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6118136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1"/>
            <p:cNvSpPr/>
            <p:nvPr/>
          </p:nvSpPr>
          <p:spPr>
            <a:xfrm>
              <a:off x="6175074" y="1795810"/>
              <a:ext cx="27437" cy="27437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5860882" y="1237521"/>
              <a:ext cx="328471" cy="329002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5857046" y="1234217"/>
              <a:ext cx="335610" cy="335610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5884424" y="1216693"/>
              <a:ext cx="329002" cy="329002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5881179" y="1213448"/>
              <a:ext cx="335551" cy="335551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5975820" y="1391284"/>
              <a:ext cx="146210" cy="73105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5972575" y="1387508"/>
              <a:ext cx="152759" cy="80480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6007564" y="1298236"/>
              <a:ext cx="83254" cy="82723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6004318" y="1294401"/>
              <a:ext cx="89803" cy="89862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5927673" y="1888858"/>
              <a:ext cx="242562" cy="75583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1"/>
            <p:cNvSpPr/>
            <p:nvPr/>
          </p:nvSpPr>
          <p:spPr>
            <a:xfrm>
              <a:off x="5924369" y="1885554"/>
              <a:ext cx="249112" cy="82192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5808369" y="2463550"/>
              <a:ext cx="490494" cy="488842"/>
            </a:xfrm>
            <a:custGeom>
              <a:rect b="b" l="l" r="r" t="t"/>
              <a:pathLst>
                <a:path extrusionOk="0" h="8285" w="8313">
                  <a:moveTo>
                    <a:pt x="4147" y="1"/>
                  </a:moveTo>
                  <a:cubicBezTo>
                    <a:pt x="4026" y="251"/>
                    <a:pt x="3191" y="1791"/>
                    <a:pt x="557" y="1893"/>
                  </a:cubicBezTo>
                  <a:cubicBezTo>
                    <a:pt x="557" y="1893"/>
                    <a:pt x="0" y="7311"/>
                    <a:pt x="4073" y="8285"/>
                  </a:cubicBezTo>
                  <a:lnTo>
                    <a:pt x="4240" y="8285"/>
                  </a:lnTo>
                  <a:cubicBezTo>
                    <a:pt x="8312" y="7311"/>
                    <a:pt x="7756" y="1893"/>
                    <a:pt x="7756" y="1893"/>
                  </a:cubicBezTo>
                  <a:cubicBezTo>
                    <a:pt x="5121" y="1791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5807248" y="2460305"/>
              <a:ext cx="492677" cy="495922"/>
            </a:xfrm>
            <a:custGeom>
              <a:rect b="b" l="l" r="r" t="t"/>
              <a:pathLst>
                <a:path extrusionOk="0" h="8405" w="8350">
                  <a:moveTo>
                    <a:pt x="4175" y="167"/>
                  </a:moveTo>
                  <a:cubicBezTo>
                    <a:pt x="4407" y="594"/>
                    <a:pt x="5316" y="1893"/>
                    <a:pt x="7719" y="2004"/>
                  </a:cubicBezTo>
                  <a:cubicBezTo>
                    <a:pt x="7765" y="2551"/>
                    <a:pt x="8016" y="7384"/>
                    <a:pt x="4249" y="8284"/>
                  </a:cubicBezTo>
                  <a:lnTo>
                    <a:pt x="4101" y="8284"/>
                  </a:lnTo>
                  <a:cubicBezTo>
                    <a:pt x="335" y="7384"/>
                    <a:pt x="594" y="2551"/>
                    <a:pt x="631" y="2004"/>
                  </a:cubicBezTo>
                  <a:cubicBezTo>
                    <a:pt x="3043" y="1893"/>
                    <a:pt x="3943" y="594"/>
                    <a:pt x="4175" y="167"/>
                  </a:cubicBezTo>
                  <a:close/>
                  <a:moveTo>
                    <a:pt x="4166" y="0"/>
                  </a:moveTo>
                  <a:cubicBezTo>
                    <a:pt x="4147" y="0"/>
                    <a:pt x="4120" y="10"/>
                    <a:pt x="4120" y="28"/>
                  </a:cubicBezTo>
                  <a:cubicBezTo>
                    <a:pt x="3971" y="325"/>
                    <a:pt x="3155" y="1791"/>
                    <a:pt x="576" y="1893"/>
                  </a:cubicBezTo>
                  <a:cubicBezTo>
                    <a:pt x="548" y="1893"/>
                    <a:pt x="520" y="1911"/>
                    <a:pt x="520" y="1939"/>
                  </a:cubicBezTo>
                  <a:cubicBezTo>
                    <a:pt x="520" y="1995"/>
                    <a:pt x="1" y="7431"/>
                    <a:pt x="4082" y="8405"/>
                  </a:cubicBezTo>
                  <a:lnTo>
                    <a:pt x="4268" y="8405"/>
                  </a:lnTo>
                  <a:cubicBezTo>
                    <a:pt x="8350" y="7422"/>
                    <a:pt x="7839" y="1995"/>
                    <a:pt x="7830" y="1939"/>
                  </a:cubicBezTo>
                  <a:cubicBezTo>
                    <a:pt x="7830" y="1911"/>
                    <a:pt x="7802" y="1893"/>
                    <a:pt x="7775" y="1893"/>
                  </a:cubicBezTo>
                  <a:cubicBezTo>
                    <a:pt x="5196" y="1791"/>
                    <a:pt x="4379" y="325"/>
                    <a:pt x="4240" y="28"/>
                  </a:cubicBezTo>
                  <a:cubicBezTo>
                    <a:pt x="4231" y="10"/>
                    <a:pt x="4203" y="0"/>
                    <a:pt x="4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5808369" y="2421422"/>
              <a:ext cx="490494" cy="489373"/>
            </a:xfrm>
            <a:custGeom>
              <a:rect b="b" l="l" r="r" t="t"/>
              <a:pathLst>
                <a:path extrusionOk="0" h="8294" w="8313">
                  <a:moveTo>
                    <a:pt x="4147" y="1"/>
                  </a:moveTo>
                  <a:cubicBezTo>
                    <a:pt x="4026" y="251"/>
                    <a:pt x="3191" y="1800"/>
                    <a:pt x="557" y="1893"/>
                  </a:cubicBezTo>
                  <a:cubicBezTo>
                    <a:pt x="557" y="1893"/>
                    <a:pt x="0" y="7320"/>
                    <a:pt x="4073" y="8294"/>
                  </a:cubicBezTo>
                  <a:lnTo>
                    <a:pt x="4240" y="8294"/>
                  </a:lnTo>
                  <a:cubicBezTo>
                    <a:pt x="8312" y="7320"/>
                    <a:pt x="7756" y="1893"/>
                    <a:pt x="7756" y="1893"/>
                  </a:cubicBezTo>
                  <a:cubicBezTo>
                    <a:pt x="5121" y="1800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5807248" y="2418117"/>
              <a:ext cx="492677" cy="495981"/>
            </a:xfrm>
            <a:custGeom>
              <a:rect b="b" l="l" r="r" t="t"/>
              <a:pathLst>
                <a:path extrusionOk="0" h="8406" w="8350">
                  <a:moveTo>
                    <a:pt x="4175" y="168"/>
                  </a:moveTo>
                  <a:cubicBezTo>
                    <a:pt x="4407" y="604"/>
                    <a:pt x="5316" y="1893"/>
                    <a:pt x="7719" y="2005"/>
                  </a:cubicBezTo>
                  <a:cubicBezTo>
                    <a:pt x="7765" y="2552"/>
                    <a:pt x="8016" y="7385"/>
                    <a:pt x="4249" y="8294"/>
                  </a:cubicBezTo>
                  <a:lnTo>
                    <a:pt x="4101" y="8294"/>
                  </a:lnTo>
                  <a:cubicBezTo>
                    <a:pt x="335" y="7385"/>
                    <a:pt x="594" y="2552"/>
                    <a:pt x="631" y="2005"/>
                  </a:cubicBezTo>
                  <a:cubicBezTo>
                    <a:pt x="3043" y="1893"/>
                    <a:pt x="3943" y="604"/>
                    <a:pt x="4175" y="168"/>
                  </a:cubicBezTo>
                  <a:close/>
                  <a:moveTo>
                    <a:pt x="4166" y="1"/>
                  </a:moveTo>
                  <a:cubicBezTo>
                    <a:pt x="4147" y="1"/>
                    <a:pt x="4120" y="19"/>
                    <a:pt x="4120" y="38"/>
                  </a:cubicBezTo>
                  <a:cubicBezTo>
                    <a:pt x="3971" y="326"/>
                    <a:pt x="3155" y="1801"/>
                    <a:pt x="576" y="1893"/>
                  </a:cubicBezTo>
                  <a:cubicBezTo>
                    <a:pt x="548" y="1893"/>
                    <a:pt x="520" y="1921"/>
                    <a:pt x="520" y="1949"/>
                  </a:cubicBezTo>
                  <a:cubicBezTo>
                    <a:pt x="520" y="2005"/>
                    <a:pt x="1" y="7432"/>
                    <a:pt x="4082" y="8406"/>
                  </a:cubicBezTo>
                  <a:lnTo>
                    <a:pt x="4268" y="8406"/>
                  </a:lnTo>
                  <a:cubicBezTo>
                    <a:pt x="8350" y="7432"/>
                    <a:pt x="7839" y="2005"/>
                    <a:pt x="7830" y="1949"/>
                  </a:cubicBezTo>
                  <a:cubicBezTo>
                    <a:pt x="7830" y="1921"/>
                    <a:pt x="7802" y="1893"/>
                    <a:pt x="7775" y="1893"/>
                  </a:cubicBezTo>
                  <a:cubicBezTo>
                    <a:pt x="5196" y="1801"/>
                    <a:pt x="4379" y="326"/>
                    <a:pt x="4240" y="38"/>
                  </a:cubicBezTo>
                  <a:cubicBezTo>
                    <a:pt x="4231" y="19"/>
                    <a:pt x="4203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3" name="Google Shape;1013;p21"/>
            <p:cNvGrpSpPr/>
            <p:nvPr/>
          </p:nvGrpSpPr>
          <p:grpSpPr>
            <a:xfrm>
              <a:off x="5968208" y="2549518"/>
              <a:ext cx="174119" cy="231588"/>
              <a:chOff x="4803668" y="3224977"/>
              <a:chExt cx="98578" cy="131115"/>
            </a:xfrm>
          </p:grpSpPr>
          <p:sp>
            <p:nvSpPr>
              <p:cNvPr id="1014" name="Google Shape;1014;p21"/>
              <p:cNvSpPr/>
              <p:nvPr/>
            </p:nvSpPr>
            <p:spPr>
              <a:xfrm>
                <a:off x="4821006" y="3226815"/>
                <a:ext cx="63870" cy="47769"/>
              </a:xfrm>
              <a:custGeom>
                <a:rect b="b" l="l" r="r" t="t"/>
                <a:pathLst>
                  <a:path extrusionOk="0" h="1430" w="1912">
                    <a:moveTo>
                      <a:pt x="956" y="1"/>
                    </a:moveTo>
                    <a:cubicBezTo>
                      <a:pt x="427" y="1"/>
                      <a:pt x="1" y="437"/>
                      <a:pt x="1" y="956"/>
                    </a:cubicBezTo>
                    <a:lnTo>
                      <a:pt x="1" y="1430"/>
                    </a:lnTo>
                    <a:lnTo>
                      <a:pt x="344" y="1430"/>
                    </a:lnTo>
                    <a:lnTo>
                      <a:pt x="344" y="956"/>
                    </a:lnTo>
                    <a:cubicBezTo>
                      <a:pt x="344" y="623"/>
                      <a:pt x="613" y="353"/>
                      <a:pt x="956" y="353"/>
                    </a:cubicBezTo>
                    <a:cubicBezTo>
                      <a:pt x="1290" y="353"/>
                      <a:pt x="1568" y="623"/>
                      <a:pt x="1568" y="956"/>
                    </a:cubicBezTo>
                    <a:lnTo>
                      <a:pt x="1568" y="1430"/>
                    </a:lnTo>
                    <a:lnTo>
                      <a:pt x="1912" y="1430"/>
                    </a:lnTo>
                    <a:lnTo>
                      <a:pt x="1912" y="956"/>
                    </a:lnTo>
                    <a:cubicBezTo>
                      <a:pt x="1912" y="437"/>
                      <a:pt x="1485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1"/>
              <p:cNvSpPr/>
              <p:nvPr/>
            </p:nvSpPr>
            <p:spPr>
              <a:xfrm>
                <a:off x="4818834" y="3224977"/>
                <a:ext cx="67912" cy="51477"/>
              </a:xfrm>
              <a:custGeom>
                <a:rect b="b" l="l" r="r" t="t"/>
                <a:pathLst>
                  <a:path extrusionOk="0" h="1541" w="2033">
                    <a:moveTo>
                      <a:pt x="1021" y="121"/>
                    </a:moveTo>
                    <a:cubicBezTo>
                      <a:pt x="1513" y="121"/>
                      <a:pt x="1921" y="520"/>
                      <a:pt x="1921" y="1011"/>
                    </a:cubicBezTo>
                    <a:lnTo>
                      <a:pt x="1921" y="1429"/>
                    </a:lnTo>
                    <a:lnTo>
                      <a:pt x="1689" y="1429"/>
                    </a:lnTo>
                    <a:lnTo>
                      <a:pt x="1689" y="1011"/>
                    </a:lnTo>
                    <a:cubicBezTo>
                      <a:pt x="1689" y="650"/>
                      <a:pt x="1392" y="344"/>
                      <a:pt x="1021" y="344"/>
                    </a:cubicBezTo>
                    <a:cubicBezTo>
                      <a:pt x="650" y="344"/>
                      <a:pt x="353" y="650"/>
                      <a:pt x="353" y="1011"/>
                    </a:cubicBezTo>
                    <a:lnTo>
                      <a:pt x="353" y="1429"/>
                    </a:lnTo>
                    <a:lnTo>
                      <a:pt x="121" y="1429"/>
                    </a:lnTo>
                    <a:lnTo>
                      <a:pt x="121" y="1011"/>
                    </a:lnTo>
                    <a:cubicBezTo>
                      <a:pt x="121" y="520"/>
                      <a:pt x="520" y="121"/>
                      <a:pt x="1021" y="121"/>
                    </a:cubicBezTo>
                    <a:close/>
                    <a:moveTo>
                      <a:pt x="1021" y="0"/>
                    </a:moveTo>
                    <a:cubicBezTo>
                      <a:pt x="455" y="0"/>
                      <a:pt x="1" y="455"/>
                      <a:pt x="1" y="1011"/>
                    </a:cubicBezTo>
                    <a:lnTo>
                      <a:pt x="1" y="1485"/>
                    </a:lnTo>
                    <a:cubicBezTo>
                      <a:pt x="1" y="1522"/>
                      <a:pt x="28" y="1540"/>
                      <a:pt x="66" y="1540"/>
                    </a:cubicBezTo>
                    <a:lnTo>
                      <a:pt x="409" y="1540"/>
                    </a:lnTo>
                    <a:cubicBezTo>
                      <a:pt x="437" y="1540"/>
                      <a:pt x="464" y="1522"/>
                      <a:pt x="464" y="1485"/>
                    </a:cubicBezTo>
                    <a:lnTo>
                      <a:pt x="464" y="1011"/>
                    </a:lnTo>
                    <a:cubicBezTo>
                      <a:pt x="464" y="715"/>
                      <a:pt x="715" y="464"/>
                      <a:pt x="1021" y="464"/>
                    </a:cubicBezTo>
                    <a:cubicBezTo>
                      <a:pt x="1327" y="464"/>
                      <a:pt x="1568" y="715"/>
                      <a:pt x="1568" y="1011"/>
                    </a:cubicBezTo>
                    <a:lnTo>
                      <a:pt x="1568" y="1485"/>
                    </a:lnTo>
                    <a:cubicBezTo>
                      <a:pt x="1568" y="1522"/>
                      <a:pt x="1596" y="1540"/>
                      <a:pt x="1633" y="1540"/>
                    </a:cubicBezTo>
                    <a:lnTo>
                      <a:pt x="1977" y="1540"/>
                    </a:lnTo>
                    <a:cubicBezTo>
                      <a:pt x="2004" y="1540"/>
                      <a:pt x="2032" y="1522"/>
                      <a:pt x="2032" y="1485"/>
                    </a:cubicBezTo>
                    <a:lnTo>
                      <a:pt x="2032" y="1011"/>
                    </a:lnTo>
                    <a:cubicBezTo>
                      <a:pt x="2032" y="455"/>
                      <a:pt x="1578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1"/>
              <p:cNvSpPr/>
              <p:nvPr/>
            </p:nvSpPr>
            <p:spPr>
              <a:xfrm>
                <a:off x="4805506" y="3274550"/>
                <a:ext cx="94870" cy="79671"/>
              </a:xfrm>
              <a:custGeom>
                <a:rect b="b" l="l" r="r" t="t"/>
                <a:pathLst>
                  <a:path extrusionOk="0" h="2385" w="2840">
                    <a:moveTo>
                      <a:pt x="75" y="1"/>
                    </a:moveTo>
                    <a:cubicBezTo>
                      <a:pt x="38" y="1"/>
                      <a:pt x="1" y="38"/>
                      <a:pt x="1" y="84"/>
                    </a:cubicBezTo>
                    <a:lnTo>
                      <a:pt x="1" y="2301"/>
                    </a:lnTo>
                    <a:cubicBezTo>
                      <a:pt x="1" y="2348"/>
                      <a:pt x="29" y="2385"/>
                      <a:pt x="75" y="2385"/>
                    </a:cubicBezTo>
                    <a:lnTo>
                      <a:pt x="2765" y="2385"/>
                    </a:lnTo>
                    <a:cubicBezTo>
                      <a:pt x="2802" y="2385"/>
                      <a:pt x="2839" y="2348"/>
                      <a:pt x="2839" y="2301"/>
                    </a:cubicBezTo>
                    <a:lnTo>
                      <a:pt x="2839" y="84"/>
                    </a:lnTo>
                    <a:cubicBezTo>
                      <a:pt x="2839" y="38"/>
                      <a:pt x="2802" y="1"/>
                      <a:pt x="2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1"/>
              <p:cNvSpPr/>
              <p:nvPr/>
            </p:nvSpPr>
            <p:spPr>
              <a:xfrm>
                <a:off x="4803668" y="3272680"/>
                <a:ext cx="98578" cy="83412"/>
              </a:xfrm>
              <a:custGeom>
                <a:rect b="b" l="l" r="r" t="t"/>
                <a:pathLst>
                  <a:path extrusionOk="0" h="2497" w="2951">
                    <a:moveTo>
                      <a:pt x="2820" y="122"/>
                    </a:moveTo>
                    <a:cubicBezTo>
                      <a:pt x="2829" y="122"/>
                      <a:pt x="2839" y="131"/>
                      <a:pt x="2839" y="140"/>
                    </a:cubicBezTo>
                    <a:lnTo>
                      <a:pt x="2839" y="2357"/>
                    </a:lnTo>
                    <a:cubicBezTo>
                      <a:pt x="2839" y="2376"/>
                      <a:pt x="2829" y="2385"/>
                      <a:pt x="2820" y="2385"/>
                    </a:cubicBezTo>
                    <a:lnTo>
                      <a:pt x="130" y="2385"/>
                    </a:lnTo>
                    <a:cubicBezTo>
                      <a:pt x="121" y="2385"/>
                      <a:pt x="111" y="2376"/>
                      <a:pt x="111" y="2357"/>
                    </a:cubicBezTo>
                    <a:lnTo>
                      <a:pt x="111" y="140"/>
                    </a:lnTo>
                    <a:cubicBezTo>
                      <a:pt x="111" y="131"/>
                      <a:pt x="121" y="122"/>
                      <a:pt x="130" y="122"/>
                    </a:cubicBezTo>
                    <a:close/>
                    <a:moveTo>
                      <a:pt x="130" y="1"/>
                    </a:moveTo>
                    <a:cubicBezTo>
                      <a:pt x="56" y="1"/>
                      <a:pt x="0" y="66"/>
                      <a:pt x="0" y="140"/>
                    </a:cubicBezTo>
                    <a:lnTo>
                      <a:pt x="0" y="2357"/>
                    </a:lnTo>
                    <a:cubicBezTo>
                      <a:pt x="0" y="2431"/>
                      <a:pt x="56" y="2496"/>
                      <a:pt x="130" y="2496"/>
                    </a:cubicBezTo>
                    <a:lnTo>
                      <a:pt x="2820" y="2496"/>
                    </a:lnTo>
                    <a:cubicBezTo>
                      <a:pt x="2894" y="2496"/>
                      <a:pt x="2950" y="2441"/>
                      <a:pt x="2950" y="2357"/>
                    </a:cubicBezTo>
                    <a:lnTo>
                      <a:pt x="2950" y="140"/>
                    </a:lnTo>
                    <a:cubicBezTo>
                      <a:pt x="2950" y="66"/>
                      <a:pt x="2894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1"/>
              <p:cNvSpPr/>
              <p:nvPr/>
            </p:nvSpPr>
            <p:spPr>
              <a:xfrm>
                <a:off x="4842084" y="3295930"/>
                <a:ext cx="21413" cy="36913"/>
              </a:xfrm>
              <a:custGeom>
                <a:rect b="b" l="l" r="r" t="t"/>
                <a:pathLst>
                  <a:path extrusionOk="0" h="1105" w="641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400"/>
                      <a:pt x="483" y="465"/>
                      <a:pt x="418" y="502"/>
                    </a:cubicBezTo>
                    <a:cubicBezTo>
                      <a:pt x="399" y="511"/>
                      <a:pt x="390" y="539"/>
                      <a:pt x="390" y="567"/>
                    </a:cubicBezTo>
                    <a:lnTo>
                      <a:pt x="501" y="965"/>
                    </a:lnTo>
                    <a:cubicBezTo>
                      <a:pt x="511" y="975"/>
                      <a:pt x="501" y="975"/>
                      <a:pt x="501" y="984"/>
                    </a:cubicBezTo>
                    <a:lnTo>
                      <a:pt x="158" y="984"/>
                    </a:lnTo>
                    <a:cubicBezTo>
                      <a:pt x="158" y="975"/>
                      <a:pt x="149" y="965"/>
                      <a:pt x="158" y="965"/>
                    </a:cubicBezTo>
                    <a:lnTo>
                      <a:pt x="269" y="567"/>
                    </a:lnTo>
                    <a:cubicBezTo>
                      <a:pt x="269" y="548"/>
                      <a:pt x="260" y="520"/>
                      <a:pt x="232" y="502"/>
                    </a:cubicBezTo>
                    <a:cubicBezTo>
                      <a:pt x="167" y="474"/>
                      <a:pt x="121" y="400"/>
                      <a:pt x="121" y="325"/>
                    </a:cubicBezTo>
                    <a:cubicBezTo>
                      <a:pt x="121" y="214"/>
                      <a:pt x="21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9" y="1"/>
                      <a:pt x="0" y="140"/>
                      <a:pt x="0" y="316"/>
                    </a:cubicBezTo>
                    <a:cubicBezTo>
                      <a:pt x="0" y="427"/>
                      <a:pt x="56" y="520"/>
                      <a:pt x="139" y="585"/>
                    </a:cubicBezTo>
                    <a:lnTo>
                      <a:pt x="47" y="928"/>
                    </a:lnTo>
                    <a:cubicBezTo>
                      <a:pt x="37" y="965"/>
                      <a:pt x="37" y="1012"/>
                      <a:pt x="65" y="1049"/>
                    </a:cubicBezTo>
                    <a:cubicBezTo>
                      <a:pt x="93" y="1086"/>
                      <a:pt x="130" y="1105"/>
                      <a:pt x="177" y="1105"/>
                    </a:cubicBezTo>
                    <a:lnTo>
                      <a:pt x="483" y="1105"/>
                    </a:lnTo>
                    <a:cubicBezTo>
                      <a:pt x="529" y="1105"/>
                      <a:pt x="566" y="1086"/>
                      <a:pt x="594" y="1049"/>
                    </a:cubicBezTo>
                    <a:cubicBezTo>
                      <a:pt x="613" y="1012"/>
                      <a:pt x="622" y="965"/>
                      <a:pt x="613" y="928"/>
                    </a:cubicBezTo>
                    <a:lnTo>
                      <a:pt x="511" y="576"/>
                    </a:lnTo>
                    <a:cubicBezTo>
                      <a:pt x="594" y="511"/>
                      <a:pt x="640" y="418"/>
                      <a:pt x="640" y="316"/>
                    </a:cubicBezTo>
                    <a:cubicBezTo>
                      <a:pt x="64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19" name="Google Shape;10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400" y="1493475"/>
            <a:ext cx="1442099" cy="144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Google Shape;17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975" y="541663"/>
            <a:ext cx="2843399" cy="3953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30"/>
          <p:cNvSpPr txBox="1"/>
          <p:nvPr>
            <p:ph idx="1" type="subTitle"/>
          </p:nvPr>
        </p:nvSpPr>
        <p:spPr>
          <a:xfrm>
            <a:off x="1046400" y="3732150"/>
            <a:ext cx="28434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Final Notes</a:t>
            </a:r>
            <a:r>
              <a:rPr lang="en"/>
              <a:t>: </a:t>
            </a:r>
            <a:r>
              <a:rPr lang="en"/>
              <a:t>Lernen's straightforward, organized platform enables instructors to easily engage with students effectively.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30"/>
          <p:cNvSpPr txBox="1"/>
          <p:nvPr>
            <p:ph idx="2" type="subTitle"/>
          </p:nvPr>
        </p:nvSpPr>
        <p:spPr>
          <a:xfrm>
            <a:off x="720000" y="1604675"/>
            <a:ext cx="3169800" cy="26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Course Creation - </a:t>
            </a:r>
            <a:r>
              <a:rPr lang="en"/>
              <a:t>Professors can easily set up new courses.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Registered Students - </a:t>
            </a:r>
            <a:r>
              <a:rPr lang="en"/>
              <a:t>Professors can see which students have enrolled into the 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Respond to student: </a:t>
            </a:r>
            <a:r>
              <a:rPr lang="en"/>
              <a:t>Professors can communicate with students anonymously, ensuring privacy.</a:t>
            </a:r>
            <a:endParaRPr b="1"/>
          </a:p>
        </p:txBody>
      </p:sp>
      <p:sp>
        <p:nvSpPr>
          <p:cNvPr id="1777" name="Google Shape;1777;p3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Lernen is used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31"/>
          <p:cNvSpPr txBox="1"/>
          <p:nvPr>
            <p:ph type="title"/>
          </p:nvPr>
        </p:nvSpPr>
        <p:spPr>
          <a:xfrm>
            <a:off x="716550" y="4562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 Model</a:t>
            </a:r>
            <a:endParaRPr/>
          </a:p>
        </p:txBody>
      </p:sp>
      <p:pic>
        <p:nvPicPr>
          <p:cNvPr id="1783" name="Google Shape;17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175" y="4303075"/>
            <a:ext cx="400925" cy="2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75" y="1067075"/>
            <a:ext cx="8045249" cy="360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32"/>
          <p:cNvSpPr/>
          <p:nvPr/>
        </p:nvSpPr>
        <p:spPr>
          <a:xfrm>
            <a:off x="3416350" y="1710150"/>
            <a:ext cx="2162100" cy="112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0" name="Google Shape;1790;p3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791" name="Google Shape;1791;p32"/>
          <p:cNvSpPr/>
          <p:nvPr/>
        </p:nvSpPr>
        <p:spPr>
          <a:xfrm>
            <a:off x="772575" y="1710150"/>
            <a:ext cx="2162100" cy="2613900"/>
          </a:xfrm>
          <a:prstGeom prst="roundRect">
            <a:avLst>
              <a:gd fmla="val 16667" name="adj"/>
            </a:avLst>
          </a:prstGeom>
          <a:solidFill>
            <a:srgbClr val="E16F1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2" name="Google Shape;1792;p32"/>
          <p:cNvSpPr/>
          <p:nvPr/>
        </p:nvSpPr>
        <p:spPr>
          <a:xfrm>
            <a:off x="6146525" y="1710300"/>
            <a:ext cx="2075700" cy="2613900"/>
          </a:xfrm>
          <a:prstGeom prst="roundRect">
            <a:avLst>
              <a:gd fmla="val 16667" name="adj"/>
            </a:avLst>
          </a:prstGeom>
          <a:solidFill>
            <a:srgbClr val="32455A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3" name="Google Shape;1793;p32"/>
          <p:cNvSpPr txBox="1"/>
          <p:nvPr/>
        </p:nvSpPr>
        <p:spPr>
          <a:xfrm>
            <a:off x="815775" y="1220800"/>
            <a:ext cx="207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Frontend</a:t>
            </a:r>
            <a:endParaRPr sz="2000"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794" name="Google Shape;1794;p32"/>
          <p:cNvSpPr txBox="1"/>
          <p:nvPr/>
        </p:nvSpPr>
        <p:spPr>
          <a:xfrm>
            <a:off x="3459550" y="1237800"/>
            <a:ext cx="207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Server</a:t>
            </a:r>
            <a:endParaRPr sz="2000"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795" name="Google Shape;1795;p32"/>
          <p:cNvSpPr txBox="1"/>
          <p:nvPr/>
        </p:nvSpPr>
        <p:spPr>
          <a:xfrm>
            <a:off x="6146525" y="1237800"/>
            <a:ext cx="207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Backend</a:t>
            </a:r>
            <a:endParaRPr sz="2000"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descr="How To Setup An Express Server. In my quest to become a well rounded… | by  Rafael Cruz | Medium" id="1796" name="Google Shape;17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500" y="1780550"/>
            <a:ext cx="1847821" cy="101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32"/>
          <p:cNvSpPr/>
          <p:nvPr/>
        </p:nvSpPr>
        <p:spPr>
          <a:xfrm>
            <a:off x="3416350" y="3197550"/>
            <a:ext cx="2162100" cy="1126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ostgreSQL 16 released with performance enhancements and many new features  | AlternativeTo" id="1798" name="Google Shape;1798;p32"/>
          <p:cNvPicPr preferRelativeResize="0"/>
          <p:nvPr/>
        </p:nvPicPr>
        <p:blipFill rotWithShape="1">
          <a:blip r:embed="rId4">
            <a:alphaModFix/>
          </a:blip>
          <a:srcRect b="0" l="26042" r="24530" t="0"/>
          <a:stretch/>
        </p:blipFill>
        <p:spPr>
          <a:xfrm>
            <a:off x="6435863" y="2200025"/>
            <a:ext cx="14970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32"/>
          <p:cNvSpPr txBox="1"/>
          <p:nvPr/>
        </p:nvSpPr>
        <p:spPr>
          <a:xfrm>
            <a:off x="3416350" y="2824650"/>
            <a:ext cx="216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Business Intelligence</a:t>
            </a:r>
            <a:endParaRPr sz="1300"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800" name="Google Shape;18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273" y="3139625"/>
            <a:ext cx="752702" cy="10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8401" y="1895987"/>
            <a:ext cx="870425" cy="10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32"/>
          <p:cNvPicPr preferRelativeResize="0"/>
          <p:nvPr/>
        </p:nvPicPr>
        <p:blipFill rotWithShape="1">
          <a:blip r:embed="rId7">
            <a:alphaModFix/>
          </a:blip>
          <a:srcRect b="32322" l="0" r="0" t="29896"/>
          <a:stretch/>
        </p:blipFill>
        <p:spPr>
          <a:xfrm>
            <a:off x="3459550" y="3432425"/>
            <a:ext cx="2075700" cy="588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3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pic>
        <p:nvPicPr>
          <p:cNvPr id="1808" name="Google Shape;18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913" y="1873275"/>
            <a:ext cx="974700" cy="1347599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9" name="Google Shape;1809;p33"/>
          <p:cNvPicPr preferRelativeResize="0"/>
          <p:nvPr/>
        </p:nvPicPr>
        <p:blipFill rotWithShape="1">
          <a:blip r:embed="rId4">
            <a:alphaModFix/>
          </a:blip>
          <a:srcRect b="0" l="14527" r="14535" t="0"/>
          <a:stretch/>
        </p:blipFill>
        <p:spPr>
          <a:xfrm>
            <a:off x="7238388" y="1970062"/>
            <a:ext cx="1192525" cy="1243576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0" name="Google Shape;181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4700" y="1934500"/>
            <a:ext cx="1192528" cy="12416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1" name="Google Shape;181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188" y="1934510"/>
            <a:ext cx="1144062" cy="1241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2" name="Google Shape;1812;p33"/>
          <p:cNvSpPr txBox="1"/>
          <p:nvPr/>
        </p:nvSpPr>
        <p:spPr>
          <a:xfrm>
            <a:off x="594975" y="3213650"/>
            <a:ext cx="1192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Developer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3" name="Google Shape;1813;p33"/>
          <p:cNvSpPr txBox="1"/>
          <p:nvPr/>
        </p:nvSpPr>
        <p:spPr>
          <a:xfrm>
            <a:off x="3715075" y="3213625"/>
            <a:ext cx="1291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Business Intelligence 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4" name="Google Shape;1814;p33"/>
          <p:cNvSpPr txBox="1"/>
          <p:nvPr/>
        </p:nvSpPr>
        <p:spPr>
          <a:xfrm>
            <a:off x="2155013" y="3220875"/>
            <a:ext cx="1192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Developer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5" name="Google Shape;1815;p33"/>
          <p:cNvSpPr txBox="1"/>
          <p:nvPr/>
        </p:nvSpPr>
        <p:spPr>
          <a:xfrm>
            <a:off x="5493225" y="3213625"/>
            <a:ext cx="11925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Developer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6" name="Google Shape;1816;p33"/>
          <p:cNvPicPr preferRelativeResize="0"/>
          <p:nvPr/>
        </p:nvPicPr>
        <p:blipFill rotWithShape="1">
          <a:blip r:embed="rId7">
            <a:alphaModFix/>
          </a:blip>
          <a:srcRect b="25157" l="35146" r="23634" t="50664"/>
          <a:stretch/>
        </p:blipFill>
        <p:spPr>
          <a:xfrm>
            <a:off x="5501550" y="1939412"/>
            <a:ext cx="1192524" cy="1243576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7" name="Google Shape;1817;p33"/>
          <p:cNvSpPr txBox="1"/>
          <p:nvPr/>
        </p:nvSpPr>
        <p:spPr>
          <a:xfrm>
            <a:off x="7217375" y="3213625"/>
            <a:ext cx="12135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Developer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34"/>
          <p:cNvSpPr txBox="1"/>
          <p:nvPr>
            <p:ph idx="4294967295" type="title"/>
          </p:nvPr>
        </p:nvSpPr>
        <p:spPr>
          <a:xfrm>
            <a:off x="966000" y="1553700"/>
            <a:ext cx="4448100" cy="15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 for listening!</a:t>
            </a:r>
            <a:endParaRPr sz="4800"/>
          </a:p>
        </p:txBody>
      </p:sp>
      <p:sp>
        <p:nvSpPr>
          <p:cNvPr id="1823" name="Google Shape;1823;p34"/>
          <p:cNvSpPr txBox="1"/>
          <p:nvPr>
            <p:ph idx="4294967295" type="subTitle"/>
          </p:nvPr>
        </p:nvSpPr>
        <p:spPr>
          <a:xfrm>
            <a:off x="966000" y="3153000"/>
            <a:ext cx="4448100" cy="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Do you have any questions?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2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25" name="Google Shape;1025;p22"/>
          <p:cNvSpPr txBox="1"/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26" name="Google Shape;1026;p22"/>
          <p:cNvSpPr txBox="1"/>
          <p:nvPr>
            <p:ph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7" name="Google Shape;1027;p22"/>
          <p:cNvSpPr txBox="1"/>
          <p:nvPr>
            <p:ph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28" name="Google Shape;1028;p22"/>
          <p:cNvSpPr txBox="1"/>
          <p:nvPr>
            <p:ph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29" name="Google Shape;1029;p22"/>
          <p:cNvSpPr txBox="1"/>
          <p:nvPr>
            <p:ph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30" name="Google Shape;1030;p22"/>
          <p:cNvSpPr txBox="1"/>
          <p:nvPr>
            <p:ph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31" name="Google Shape;1031;p22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Lernen Overview</a:t>
            </a:r>
            <a:endParaRPr/>
          </a:p>
        </p:txBody>
      </p:sp>
      <p:sp>
        <p:nvSpPr>
          <p:cNvPr id="1032" name="Google Shape;1032;p22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Lernen’s Plan</a:t>
            </a:r>
            <a:endParaRPr/>
          </a:p>
        </p:txBody>
      </p:sp>
      <p:sp>
        <p:nvSpPr>
          <p:cNvPr id="1033" name="Google Shape;1033;p22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Use Cases</a:t>
            </a:r>
            <a:endParaRPr/>
          </a:p>
        </p:txBody>
      </p:sp>
      <p:sp>
        <p:nvSpPr>
          <p:cNvPr id="1034" name="Google Shape;1034;p22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Model</a:t>
            </a:r>
            <a:endParaRPr/>
          </a:p>
        </p:txBody>
      </p:sp>
      <p:sp>
        <p:nvSpPr>
          <p:cNvPr id="1035" name="Google Shape;1035;p22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036" name="Google Shape;1036;p22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Ending off with Q&amp;A</a:t>
            </a:r>
            <a:endParaRPr/>
          </a:p>
        </p:txBody>
      </p:sp>
      <p:grpSp>
        <p:nvGrpSpPr>
          <p:cNvPr id="1037" name="Google Shape;1037;p22"/>
          <p:cNvGrpSpPr/>
          <p:nvPr/>
        </p:nvGrpSpPr>
        <p:grpSpPr>
          <a:xfrm>
            <a:off x="6444695" y="1114373"/>
            <a:ext cx="1986215" cy="3269968"/>
            <a:chOff x="6934075" y="1778325"/>
            <a:chExt cx="689275" cy="1134775"/>
          </a:xfrm>
        </p:grpSpPr>
        <p:sp>
          <p:nvSpPr>
            <p:cNvPr id="1038" name="Google Shape;1038;p22"/>
            <p:cNvSpPr/>
            <p:nvPr/>
          </p:nvSpPr>
          <p:spPr>
            <a:xfrm>
              <a:off x="7486500" y="2665625"/>
              <a:ext cx="136850" cy="66125"/>
            </a:xfrm>
            <a:custGeom>
              <a:rect b="b" l="l" r="r" t="t"/>
              <a:pathLst>
                <a:path extrusionOk="0" h="2645" w="5474">
                  <a:moveTo>
                    <a:pt x="5418" y="1"/>
                  </a:moveTo>
                  <a:cubicBezTo>
                    <a:pt x="5390" y="1"/>
                    <a:pt x="5363" y="28"/>
                    <a:pt x="5363" y="56"/>
                  </a:cubicBezTo>
                  <a:lnTo>
                    <a:pt x="5363" y="520"/>
                  </a:lnTo>
                  <a:cubicBezTo>
                    <a:pt x="5363" y="557"/>
                    <a:pt x="5390" y="576"/>
                    <a:pt x="5418" y="576"/>
                  </a:cubicBezTo>
                  <a:cubicBezTo>
                    <a:pt x="5446" y="576"/>
                    <a:pt x="5474" y="557"/>
                    <a:pt x="5474" y="520"/>
                  </a:cubicBezTo>
                  <a:lnTo>
                    <a:pt x="5474" y="56"/>
                  </a:lnTo>
                  <a:cubicBezTo>
                    <a:pt x="5474" y="28"/>
                    <a:pt x="5455" y="1"/>
                    <a:pt x="5418" y="1"/>
                  </a:cubicBezTo>
                  <a:close/>
                  <a:moveTo>
                    <a:pt x="5418" y="928"/>
                  </a:moveTo>
                  <a:cubicBezTo>
                    <a:pt x="5390" y="928"/>
                    <a:pt x="5363" y="956"/>
                    <a:pt x="5363" y="984"/>
                  </a:cubicBezTo>
                  <a:lnTo>
                    <a:pt x="5363" y="1448"/>
                  </a:lnTo>
                  <a:cubicBezTo>
                    <a:pt x="5363" y="1485"/>
                    <a:pt x="5390" y="1503"/>
                    <a:pt x="5418" y="1503"/>
                  </a:cubicBezTo>
                  <a:cubicBezTo>
                    <a:pt x="5446" y="1503"/>
                    <a:pt x="5474" y="1485"/>
                    <a:pt x="5474" y="1448"/>
                  </a:cubicBezTo>
                  <a:lnTo>
                    <a:pt x="5474" y="984"/>
                  </a:lnTo>
                  <a:cubicBezTo>
                    <a:pt x="5474" y="956"/>
                    <a:pt x="5455" y="928"/>
                    <a:pt x="5418" y="928"/>
                  </a:cubicBezTo>
                  <a:close/>
                  <a:moveTo>
                    <a:pt x="5418" y="1856"/>
                  </a:moveTo>
                  <a:cubicBezTo>
                    <a:pt x="5390" y="1856"/>
                    <a:pt x="5363" y="1884"/>
                    <a:pt x="5363" y="1912"/>
                  </a:cubicBezTo>
                  <a:lnTo>
                    <a:pt x="5363" y="2375"/>
                  </a:lnTo>
                  <a:cubicBezTo>
                    <a:pt x="5363" y="2413"/>
                    <a:pt x="5390" y="2431"/>
                    <a:pt x="5418" y="2431"/>
                  </a:cubicBezTo>
                  <a:cubicBezTo>
                    <a:pt x="5446" y="2431"/>
                    <a:pt x="5474" y="2413"/>
                    <a:pt x="5474" y="2375"/>
                  </a:cubicBezTo>
                  <a:lnTo>
                    <a:pt x="5474" y="1912"/>
                  </a:lnTo>
                  <a:cubicBezTo>
                    <a:pt x="5474" y="1884"/>
                    <a:pt x="5455" y="1856"/>
                    <a:pt x="5418" y="1856"/>
                  </a:cubicBezTo>
                  <a:close/>
                  <a:moveTo>
                    <a:pt x="56" y="2524"/>
                  </a:moveTo>
                  <a:cubicBezTo>
                    <a:pt x="28" y="2524"/>
                    <a:pt x="1" y="2552"/>
                    <a:pt x="1" y="2589"/>
                  </a:cubicBezTo>
                  <a:cubicBezTo>
                    <a:pt x="1" y="2617"/>
                    <a:pt x="28" y="2644"/>
                    <a:pt x="56" y="2644"/>
                  </a:cubicBezTo>
                  <a:lnTo>
                    <a:pt x="520" y="2644"/>
                  </a:lnTo>
                  <a:cubicBezTo>
                    <a:pt x="557" y="2644"/>
                    <a:pt x="585" y="2617"/>
                    <a:pt x="585" y="2589"/>
                  </a:cubicBezTo>
                  <a:cubicBezTo>
                    <a:pt x="585" y="2552"/>
                    <a:pt x="557" y="2524"/>
                    <a:pt x="520" y="2524"/>
                  </a:cubicBezTo>
                  <a:close/>
                  <a:moveTo>
                    <a:pt x="984" y="2524"/>
                  </a:moveTo>
                  <a:cubicBezTo>
                    <a:pt x="956" y="2524"/>
                    <a:pt x="928" y="2552"/>
                    <a:pt x="928" y="2589"/>
                  </a:cubicBezTo>
                  <a:cubicBezTo>
                    <a:pt x="928" y="2617"/>
                    <a:pt x="956" y="2644"/>
                    <a:pt x="984" y="2644"/>
                  </a:cubicBezTo>
                  <a:lnTo>
                    <a:pt x="1448" y="2644"/>
                  </a:lnTo>
                  <a:cubicBezTo>
                    <a:pt x="1485" y="2644"/>
                    <a:pt x="1513" y="2617"/>
                    <a:pt x="1513" y="2589"/>
                  </a:cubicBezTo>
                  <a:cubicBezTo>
                    <a:pt x="1513" y="2552"/>
                    <a:pt x="1485" y="2524"/>
                    <a:pt x="1448" y="2524"/>
                  </a:cubicBezTo>
                  <a:close/>
                  <a:moveTo>
                    <a:pt x="1912" y="2524"/>
                  </a:moveTo>
                  <a:cubicBezTo>
                    <a:pt x="1884" y="2524"/>
                    <a:pt x="1856" y="2552"/>
                    <a:pt x="1856" y="2589"/>
                  </a:cubicBezTo>
                  <a:cubicBezTo>
                    <a:pt x="1856" y="2617"/>
                    <a:pt x="1884" y="2644"/>
                    <a:pt x="1912" y="2644"/>
                  </a:cubicBezTo>
                  <a:lnTo>
                    <a:pt x="2375" y="2644"/>
                  </a:lnTo>
                  <a:cubicBezTo>
                    <a:pt x="2413" y="2644"/>
                    <a:pt x="2440" y="2617"/>
                    <a:pt x="2440" y="2589"/>
                  </a:cubicBezTo>
                  <a:cubicBezTo>
                    <a:pt x="2440" y="2552"/>
                    <a:pt x="2413" y="2524"/>
                    <a:pt x="2375" y="2524"/>
                  </a:cubicBezTo>
                  <a:close/>
                  <a:moveTo>
                    <a:pt x="2839" y="2524"/>
                  </a:moveTo>
                  <a:cubicBezTo>
                    <a:pt x="2812" y="2524"/>
                    <a:pt x="2784" y="2552"/>
                    <a:pt x="2784" y="2589"/>
                  </a:cubicBezTo>
                  <a:cubicBezTo>
                    <a:pt x="2784" y="2617"/>
                    <a:pt x="2812" y="2644"/>
                    <a:pt x="2839" y="2644"/>
                  </a:cubicBezTo>
                  <a:lnTo>
                    <a:pt x="3303" y="2644"/>
                  </a:lnTo>
                  <a:cubicBezTo>
                    <a:pt x="3340" y="2644"/>
                    <a:pt x="3368" y="2617"/>
                    <a:pt x="3368" y="2589"/>
                  </a:cubicBezTo>
                  <a:cubicBezTo>
                    <a:pt x="3368" y="2552"/>
                    <a:pt x="3340" y="2524"/>
                    <a:pt x="3303" y="2524"/>
                  </a:cubicBezTo>
                  <a:close/>
                  <a:moveTo>
                    <a:pt x="3767" y="2524"/>
                  </a:moveTo>
                  <a:cubicBezTo>
                    <a:pt x="3739" y="2524"/>
                    <a:pt x="3711" y="2552"/>
                    <a:pt x="3711" y="2589"/>
                  </a:cubicBezTo>
                  <a:cubicBezTo>
                    <a:pt x="3711" y="2617"/>
                    <a:pt x="3739" y="2644"/>
                    <a:pt x="3767" y="2644"/>
                  </a:cubicBezTo>
                  <a:lnTo>
                    <a:pt x="4231" y="2644"/>
                  </a:lnTo>
                  <a:cubicBezTo>
                    <a:pt x="4268" y="2644"/>
                    <a:pt x="4296" y="2617"/>
                    <a:pt x="4296" y="2589"/>
                  </a:cubicBezTo>
                  <a:cubicBezTo>
                    <a:pt x="4296" y="2552"/>
                    <a:pt x="4268" y="2524"/>
                    <a:pt x="4231" y="2524"/>
                  </a:cubicBezTo>
                  <a:close/>
                  <a:moveTo>
                    <a:pt x="4695" y="2524"/>
                  </a:moveTo>
                  <a:cubicBezTo>
                    <a:pt x="4667" y="2524"/>
                    <a:pt x="4639" y="2552"/>
                    <a:pt x="4639" y="2589"/>
                  </a:cubicBezTo>
                  <a:cubicBezTo>
                    <a:pt x="4639" y="2617"/>
                    <a:pt x="4667" y="2644"/>
                    <a:pt x="4695" y="2644"/>
                  </a:cubicBezTo>
                  <a:lnTo>
                    <a:pt x="5159" y="2644"/>
                  </a:lnTo>
                  <a:cubicBezTo>
                    <a:pt x="5196" y="2644"/>
                    <a:pt x="5223" y="2617"/>
                    <a:pt x="5223" y="2589"/>
                  </a:cubicBezTo>
                  <a:cubicBezTo>
                    <a:pt x="5223" y="2552"/>
                    <a:pt x="5196" y="2524"/>
                    <a:pt x="5159" y="2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7313500" y="2548975"/>
              <a:ext cx="85375" cy="41525"/>
            </a:xfrm>
            <a:custGeom>
              <a:rect b="b" l="l" r="r" t="t"/>
              <a:pathLst>
                <a:path extrusionOk="0" h="1661" w="3415">
                  <a:moveTo>
                    <a:pt x="3358" y="0"/>
                  </a:moveTo>
                  <a:cubicBezTo>
                    <a:pt x="3321" y="0"/>
                    <a:pt x="3293" y="28"/>
                    <a:pt x="3293" y="65"/>
                  </a:cubicBezTo>
                  <a:lnTo>
                    <a:pt x="3293" y="260"/>
                  </a:lnTo>
                  <a:cubicBezTo>
                    <a:pt x="3293" y="297"/>
                    <a:pt x="3321" y="316"/>
                    <a:pt x="3358" y="316"/>
                  </a:cubicBezTo>
                  <a:cubicBezTo>
                    <a:pt x="3386" y="316"/>
                    <a:pt x="3414" y="297"/>
                    <a:pt x="3414" y="260"/>
                  </a:cubicBezTo>
                  <a:lnTo>
                    <a:pt x="3414" y="65"/>
                  </a:lnTo>
                  <a:cubicBezTo>
                    <a:pt x="3414" y="28"/>
                    <a:pt x="3386" y="0"/>
                    <a:pt x="3358" y="0"/>
                  </a:cubicBezTo>
                  <a:close/>
                  <a:moveTo>
                    <a:pt x="56" y="613"/>
                  </a:moveTo>
                  <a:cubicBezTo>
                    <a:pt x="28" y="613"/>
                    <a:pt x="0" y="641"/>
                    <a:pt x="0" y="668"/>
                  </a:cubicBezTo>
                  <a:lnTo>
                    <a:pt x="0" y="678"/>
                  </a:lnTo>
                  <a:cubicBezTo>
                    <a:pt x="0" y="706"/>
                    <a:pt x="28" y="733"/>
                    <a:pt x="56" y="733"/>
                  </a:cubicBezTo>
                  <a:lnTo>
                    <a:pt x="520" y="733"/>
                  </a:lnTo>
                  <a:cubicBezTo>
                    <a:pt x="548" y="733"/>
                    <a:pt x="575" y="706"/>
                    <a:pt x="575" y="668"/>
                  </a:cubicBezTo>
                  <a:cubicBezTo>
                    <a:pt x="575" y="641"/>
                    <a:pt x="548" y="613"/>
                    <a:pt x="520" y="613"/>
                  </a:cubicBezTo>
                  <a:close/>
                  <a:moveTo>
                    <a:pt x="984" y="613"/>
                  </a:moveTo>
                  <a:cubicBezTo>
                    <a:pt x="946" y="613"/>
                    <a:pt x="928" y="641"/>
                    <a:pt x="928" y="668"/>
                  </a:cubicBezTo>
                  <a:cubicBezTo>
                    <a:pt x="928" y="706"/>
                    <a:pt x="946" y="733"/>
                    <a:pt x="984" y="733"/>
                  </a:cubicBezTo>
                  <a:lnTo>
                    <a:pt x="1447" y="733"/>
                  </a:lnTo>
                  <a:cubicBezTo>
                    <a:pt x="1475" y="733"/>
                    <a:pt x="1503" y="706"/>
                    <a:pt x="1503" y="668"/>
                  </a:cubicBezTo>
                  <a:cubicBezTo>
                    <a:pt x="1503" y="641"/>
                    <a:pt x="1475" y="613"/>
                    <a:pt x="1447" y="613"/>
                  </a:cubicBezTo>
                  <a:close/>
                  <a:moveTo>
                    <a:pt x="1911" y="613"/>
                  </a:moveTo>
                  <a:cubicBezTo>
                    <a:pt x="1874" y="613"/>
                    <a:pt x="1856" y="641"/>
                    <a:pt x="1856" y="668"/>
                  </a:cubicBezTo>
                  <a:cubicBezTo>
                    <a:pt x="1856" y="706"/>
                    <a:pt x="1874" y="733"/>
                    <a:pt x="1911" y="733"/>
                  </a:cubicBezTo>
                  <a:lnTo>
                    <a:pt x="2375" y="733"/>
                  </a:lnTo>
                  <a:cubicBezTo>
                    <a:pt x="2403" y="733"/>
                    <a:pt x="2431" y="706"/>
                    <a:pt x="2431" y="668"/>
                  </a:cubicBezTo>
                  <a:cubicBezTo>
                    <a:pt x="2431" y="641"/>
                    <a:pt x="2403" y="613"/>
                    <a:pt x="2375" y="613"/>
                  </a:cubicBezTo>
                  <a:close/>
                  <a:moveTo>
                    <a:pt x="2839" y="613"/>
                  </a:moveTo>
                  <a:cubicBezTo>
                    <a:pt x="2802" y="613"/>
                    <a:pt x="2783" y="641"/>
                    <a:pt x="2783" y="668"/>
                  </a:cubicBezTo>
                  <a:cubicBezTo>
                    <a:pt x="2783" y="706"/>
                    <a:pt x="2802" y="733"/>
                    <a:pt x="2839" y="733"/>
                  </a:cubicBezTo>
                  <a:lnTo>
                    <a:pt x="3303" y="733"/>
                  </a:lnTo>
                  <a:cubicBezTo>
                    <a:pt x="3331" y="733"/>
                    <a:pt x="3358" y="706"/>
                    <a:pt x="3358" y="668"/>
                  </a:cubicBezTo>
                  <a:cubicBezTo>
                    <a:pt x="3358" y="641"/>
                    <a:pt x="3331" y="613"/>
                    <a:pt x="3303" y="613"/>
                  </a:cubicBezTo>
                  <a:close/>
                  <a:moveTo>
                    <a:pt x="56" y="1086"/>
                  </a:moveTo>
                  <a:cubicBezTo>
                    <a:pt x="28" y="1086"/>
                    <a:pt x="0" y="1104"/>
                    <a:pt x="0" y="1142"/>
                  </a:cubicBezTo>
                  <a:lnTo>
                    <a:pt x="0" y="1605"/>
                  </a:lnTo>
                  <a:cubicBezTo>
                    <a:pt x="0" y="1633"/>
                    <a:pt x="28" y="1661"/>
                    <a:pt x="56" y="1661"/>
                  </a:cubicBezTo>
                  <a:cubicBezTo>
                    <a:pt x="93" y="1661"/>
                    <a:pt x="121" y="1633"/>
                    <a:pt x="121" y="1605"/>
                  </a:cubicBezTo>
                  <a:lnTo>
                    <a:pt x="121" y="1142"/>
                  </a:lnTo>
                  <a:cubicBezTo>
                    <a:pt x="121" y="1104"/>
                    <a:pt x="93" y="1086"/>
                    <a:pt x="56" y="1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7252725" y="2143825"/>
              <a:ext cx="207600" cy="156800"/>
            </a:xfrm>
            <a:custGeom>
              <a:rect b="b" l="l" r="r" t="t"/>
              <a:pathLst>
                <a:path extrusionOk="0" h="6272" w="8304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75"/>
                    <a:pt x="56" y="575"/>
                  </a:cubicBezTo>
                  <a:cubicBezTo>
                    <a:pt x="94" y="575"/>
                    <a:pt x="112" y="557"/>
                    <a:pt x="112" y="520"/>
                  </a:cubicBezTo>
                  <a:lnTo>
                    <a:pt x="112" y="56"/>
                  </a:lnTo>
                  <a:cubicBezTo>
                    <a:pt x="112" y="28"/>
                    <a:pt x="94" y="0"/>
                    <a:pt x="56" y="0"/>
                  </a:cubicBezTo>
                  <a:close/>
                  <a:moveTo>
                    <a:pt x="5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7"/>
                  </a:lnTo>
                  <a:cubicBezTo>
                    <a:pt x="1" y="1484"/>
                    <a:pt x="29" y="1503"/>
                    <a:pt x="56" y="1503"/>
                  </a:cubicBezTo>
                  <a:cubicBezTo>
                    <a:pt x="94" y="1503"/>
                    <a:pt x="112" y="1484"/>
                    <a:pt x="112" y="1447"/>
                  </a:cubicBezTo>
                  <a:lnTo>
                    <a:pt x="112" y="984"/>
                  </a:lnTo>
                  <a:cubicBezTo>
                    <a:pt x="112" y="956"/>
                    <a:pt x="94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9" y="1856"/>
                    <a:pt x="1" y="1883"/>
                    <a:pt x="1" y="1911"/>
                  </a:cubicBezTo>
                  <a:lnTo>
                    <a:pt x="1" y="2375"/>
                  </a:lnTo>
                  <a:cubicBezTo>
                    <a:pt x="1" y="2412"/>
                    <a:pt x="29" y="2431"/>
                    <a:pt x="56" y="2431"/>
                  </a:cubicBezTo>
                  <a:cubicBezTo>
                    <a:pt x="94" y="2431"/>
                    <a:pt x="112" y="2412"/>
                    <a:pt x="112" y="2375"/>
                  </a:cubicBezTo>
                  <a:lnTo>
                    <a:pt x="112" y="1911"/>
                  </a:lnTo>
                  <a:cubicBezTo>
                    <a:pt x="112" y="1883"/>
                    <a:pt x="94" y="1856"/>
                    <a:pt x="56" y="1856"/>
                  </a:cubicBezTo>
                  <a:close/>
                  <a:moveTo>
                    <a:pt x="66" y="2774"/>
                  </a:moveTo>
                  <a:cubicBezTo>
                    <a:pt x="29" y="2774"/>
                    <a:pt x="10" y="2802"/>
                    <a:pt x="10" y="2830"/>
                  </a:cubicBezTo>
                  <a:cubicBezTo>
                    <a:pt x="10" y="2867"/>
                    <a:pt x="29" y="2895"/>
                    <a:pt x="66" y="2895"/>
                  </a:cubicBezTo>
                  <a:lnTo>
                    <a:pt x="530" y="2895"/>
                  </a:lnTo>
                  <a:cubicBezTo>
                    <a:pt x="557" y="2895"/>
                    <a:pt x="585" y="2867"/>
                    <a:pt x="585" y="2830"/>
                  </a:cubicBezTo>
                  <a:cubicBezTo>
                    <a:pt x="585" y="2802"/>
                    <a:pt x="557" y="2774"/>
                    <a:pt x="530" y="2774"/>
                  </a:cubicBezTo>
                  <a:close/>
                  <a:moveTo>
                    <a:pt x="993" y="2774"/>
                  </a:moveTo>
                  <a:cubicBezTo>
                    <a:pt x="956" y="2774"/>
                    <a:pt x="938" y="2802"/>
                    <a:pt x="938" y="2830"/>
                  </a:cubicBezTo>
                  <a:cubicBezTo>
                    <a:pt x="938" y="2867"/>
                    <a:pt x="956" y="2895"/>
                    <a:pt x="993" y="2895"/>
                  </a:cubicBezTo>
                  <a:lnTo>
                    <a:pt x="1457" y="2895"/>
                  </a:lnTo>
                  <a:cubicBezTo>
                    <a:pt x="1485" y="2895"/>
                    <a:pt x="1513" y="2867"/>
                    <a:pt x="1513" y="2830"/>
                  </a:cubicBezTo>
                  <a:cubicBezTo>
                    <a:pt x="1513" y="2802"/>
                    <a:pt x="1485" y="2774"/>
                    <a:pt x="1457" y="2774"/>
                  </a:cubicBezTo>
                  <a:close/>
                  <a:moveTo>
                    <a:pt x="1921" y="2774"/>
                  </a:moveTo>
                  <a:cubicBezTo>
                    <a:pt x="1884" y="2774"/>
                    <a:pt x="1865" y="2802"/>
                    <a:pt x="1865" y="2830"/>
                  </a:cubicBezTo>
                  <a:cubicBezTo>
                    <a:pt x="1865" y="2867"/>
                    <a:pt x="1884" y="2895"/>
                    <a:pt x="1921" y="2895"/>
                  </a:cubicBezTo>
                  <a:lnTo>
                    <a:pt x="2385" y="2895"/>
                  </a:lnTo>
                  <a:cubicBezTo>
                    <a:pt x="2413" y="2895"/>
                    <a:pt x="2441" y="2867"/>
                    <a:pt x="2441" y="2830"/>
                  </a:cubicBezTo>
                  <a:cubicBezTo>
                    <a:pt x="2441" y="2802"/>
                    <a:pt x="2413" y="2774"/>
                    <a:pt x="2385" y="2774"/>
                  </a:cubicBezTo>
                  <a:close/>
                  <a:moveTo>
                    <a:pt x="2849" y="2774"/>
                  </a:moveTo>
                  <a:cubicBezTo>
                    <a:pt x="2812" y="2774"/>
                    <a:pt x="2793" y="2802"/>
                    <a:pt x="2793" y="2830"/>
                  </a:cubicBezTo>
                  <a:cubicBezTo>
                    <a:pt x="2793" y="2867"/>
                    <a:pt x="2812" y="2895"/>
                    <a:pt x="2849" y="2895"/>
                  </a:cubicBezTo>
                  <a:lnTo>
                    <a:pt x="3313" y="2895"/>
                  </a:lnTo>
                  <a:cubicBezTo>
                    <a:pt x="3340" y="2895"/>
                    <a:pt x="3368" y="2867"/>
                    <a:pt x="3368" y="2830"/>
                  </a:cubicBezTo>
                  <a:cubicBezTo>
                    <a:pt x="3368" y="2802"/>
                    <a:pt x="3340" y="2774"/>
                    <a:pt x="3313" y="2774"/>
                  </a:cubicBezTo>
                  <a:close/>
                  <a:moveTo>
                    <a:pt x="3776" y="2774"/>
                  </a:moveTo>
                  <a:cubicBezTo>
                    <a:pt x="3739" y="2774"/>
                    <a:pt x="3721" y="2802"/>
                    <a:pt x="3721" y="2830"/>
                  </a:cubicBezTo>
                  <a:cubicBezTo>
                    <a:pt x="3721" y="2867"/>
                    <a:pt x="3739" y="2895"/>
                    <a:pt x="3776" y="2895"/>
                  </a:cubicBezTo>
                  <a:lnTo>
                    <a:pt x="4240" y="2895"/>
                  </a:lnTo>
                  <a:cubicBezTo>
                    <a:pt x="4268" y="2895"/>
                    <a:pt x="4296" y="2867"/>
                    <a:pt x="4296" y="2830"/>
                  </a:cubicBezTo>
                  <a:cubicBezTo>
                    <a:pt x="4296" y="2802"/>
                    <a:pt x="4268" y="2774"/>
                    <a:pt x="4240" y="2774"/>
                  </a:cubicBezTo>
                  <a:close/>
                  <a:moveTo>
                    <a:pt x="4704" y="2774"/>
                  </a:moveTo>
                  <a:cubicBezTo>
                    <a:pt x="4667" y="2774"/>
                    <a:pt x="4648" y="2802"/>
                    <a:pt x="4648" y="2830"/>
                  </a:cubicBezTo>
                  <a:cubicBezTo>
                    <a:pt x="4648" y="2867"/>
                    <a:pt x="4667" y="2895"/>
                    <a:pt x="4704" y="2895"/>
                  </a:cubicBezTo>
                  <a:lnTo>
                    <a:pt x="5168" y="2895"/>
                  </a:lnTo>
                  <a:cubicBezTo>
                    <a:pt x="5196" y="2895"/>
                    <a:pt x="5224" y="2867"/>
                    <a:pt x="5224" y="2830"/>
                  </a:cubicBezTo>
                  <a:cubicBezTo>
                    <a:pt x="5224" y="2802"/>
                    <a:pt x="5196" y="2774"/>
                    <a:pt x="5168" y="2774"/>
                  </a:cubicBezTo>
                  <a:close/>
                  <a:moveTo>
                    <a:pt x="5632" y="2774"/>
                  </a:moveTo>
                  <a:cubicBezTo>
                    <a:pt x="5595" y="2774"/>
                    <a:pt x="5576" y="2802"/>
                    <a:pt x="5576" y="2830"/>
                  </a:cubicBezTo>
                  <a:cubicBezTo>
                    <a:pt x="5576" y="2867"/>
                    <a:pt x="5595" y="2895"/>
                    <a:pt x="5632" y="2895"/>
                  </a:cubicBezTo>
                  <a:lnTo>
                    <a:pt x="6096" y="2895"/>
                  </a:lnTo>
                  <a:cubicBezTo>
                    <a:pt x="6123" y="2895"/>
                    <a:pt x="6151" y="2867"/>
                    <a:pt x="6151" y="2830"/>
                  </a:cubicBezTo>
                  <a:cubicBezTo>
                    <a:pt x="6151" y="2802"/>
                    <a:pt x="6123" y="2774"/>
                    <a:pt x="6096" y="2774"/>
                  </a:cubicBezTo>
                  <a:close/>
                  <a:moveTo>
                    <a:pt x="6559" y="2774"/>
                  </a:moveTo>
                  <a:cubicBezTo>
                    <a:pt x="6522" y="2774"/>
                    <a:pt x="6504" y="2802"/>
                    <a:pt x="6504" y="2830"/>
                  </a:cubicBezTo>
                  <a:cubicBezTo>
                    <a:pt x="6504" y="2867"/>
                    <a:pt x="6522" y="2895"/>
                    <a:pt x="6559" y="2895"/>
                  </a:cubicBezTo>
                  <a:lnTo>
                    <a:pt x="7023" y="2895"/>
                  </a:lnTo>
                  <a:cubicBezTo>
                    <a:pt x="7051" y="2895"/>
                    <a:pt x="7079" y="2867"/>
                    <a:pt x="7079" y="2830"/>
                  </a:cubicBezTo>
                  <a:cubicBezTo>
                    <a:pt x="7079" y="2802"/>
                    <a:pt x="7051" y="2774"/>
                    <a:pt x="7023" y="2774"/>
                  </a:cubicBezTo>
                  <a:close/>
                  <a:moveTo>
                    <a:pt x="7487" y="2774"/>
                  </a:moveTo>
                  <a:cubicBezTo>
                    <a:pt x="7450" y="2774"/>
                    <a:pt x="7431" y="2802"/>
                    <a:pt x="7431" y="2830"/>
                  </a:cubicBezTo>
                  <a:cubicBezTo>
                    <a:pt x="7431" y="2867"/>
                    <a:pt x="7450" y="2895"/>
                    <a:pt x="7487" y="2895"/>
                  </a:cubicBezTo>
                  <a:lnTo>
                    <a:pt x="7951" y="2895"/>
                  </a:lnTo>
                  <a:cubicBezTo>
                    <a:pt x="7979" y="2895"/>
                    <a:pt x="8007" y="2867"/>
                    <a:pt x="8007" y="2830"/>
                  </a:cubicBezTo>
                  <a:cubicBezTo>
                    <a:pt x="8007" y="2802"/>
                    <a:pt x="7979" y="2774"/>
                    <a:pt x="7951" y="2774"/>
                  </a:cubicBezTo>
                  <a:close/>
                  <a:moveTo>
                    <a:pt x="8248" y="2941"/>
                  </a:moveTo>
                  <a:cubicBezTo>
                    <a:pt x="8211" y="2941"/>
                    <a:pt x="8183" y="2969"/>
                    <a:pt x="8183" y="3006"/>
                  </a:cubicBezTo>
                  <a:lnTo>
                    <a:pt x="8183" y="3470"/>
                  </a:lnTo>
                  <a:cubicBezTo>
                    <a:pt x="8183" y="3497"/>
                    <a:pt x="8211" y="3525"/>
                    <a:pt x="8248" y="3525"/>
                  </a:cubicBezTo>
                  <a:cubicBezTo>
                    <a:pt x="8276" y="3525"/>
                    <a:pt x="8303" y="3497"/>
                    <a:pt x="8303" y="3470"/>
                  </a:cubicBezTo>
                  <a:lnTo>
                    <a:pt x="8303" y="3006"/>
                  </a:lnTo>
                  <a:cubicBezTo>
                    <a:pt x="8303" y="2969"/>
                    <a:pt x="8276" y="2941"/>
                    <a:pt x="8248" y="2941"/>
                  </a:cubicBezTo>
                  <a:close/>
                  <a:moveTo>
                    <a:pt x="8248" y="3869"/>
                  </a:moveTo>
                  <a:cubicBezTo>
                    <a:pt x="8211" y="3869"/>
                    <a:pt x="8183" y="3896"/>
                    <a:pt x="8183" y="3933"/>
                  </a:cubicBezTo>
                  <a:lnTo>
                    <a:pt x="8183" y="4397"/>
                  </a:lnTo>
                  <a:cubicBezTo>
                    <a:pt x="8183" y="4425"/>
                    <a:pt x="8211" y="4453"/>
                    <a:pt x="8248" y="4453"/>
                  </a:cubicBezTo>
                  <a:cubicBezTo>
                    <a:pt x="8276" y="4453"/>
                    <a:pt x="8303" y="4425"/>
                    <a:pt x="8303" y="4397"/>
                  </a:cubicBezTo>
                  <a:lnTo>
                    <a:pt x="8303" y="3933"/>
                  </a:lnTo>
                  <a:cubicBezTo>
                    <a:pt x="8303" y="3896"/>
                    <a:pt x="8276" y="3869"/>
                    <a:pt x="8248" y="3869"/>
                  </a:cubicBezTo>
                  <a:close/>
                  <a:moveTo>
                    <a:pt x="8248" y="4796"/>
                  </a:moveTo>
                  <a:cubicBezTo>
                    <a:pt x="8211" y="4796"/>
                    <a:pt x="8183" y="4824"/>
                    <a:pt x="8183" y="4861"/>
                  </a:cubicBezTo>
                  <a:lnTo>
                    <a:pt x="8183" y="5325"/>
                  </a:lnTo>
                  <a:cubicBezTo>
                    <a:pt x="8183" y="5353"/>
                    <a:pt x="8211" y="5381"/>
                    <a:pt x="8248" y="5381"/>
                  </a:cubicBezTo>
                  <a:cubicBezTo>
                    <a:pt x="8276" y="5381"/>
                    <a:pt x="8303" y="5353"/>
                    <a:pt x="8303" y="5325"/>
                  </a:cubicBezTo>
                  <a:lnTo>
                    <a:pt x="8303" y="4861"/>
                  </a:lnTo>
                  <a:cubicBezTo>
                    <a:pt x="8303" y="4824"/>
                    <a:pt x="8276" y="4796"/>
                    <a:pt x="8248" y="4796"/>
                  </a:cubicBezTo>
                  <a:close/>
                  <a:moveTo>
                    <a:pt x="8248" y="5724"/>
                  </a:moveTo>
                  <a:cubicBezTo>
                    <a:pt x="8211" y="5724"/>
                    <a:pt x="8183" y="5752"/>
                    <a:pt x="8183" y="5789"/>
                  </a:cubicBezTo>
                  <a:lnTo>
                    <a:pt x="8183" y="6216"/>
                  </a:lnTo>
                  <a:cubicBezTo>
                    <a:pt x="8183" y="6253"/>
                    <a:pt x="8211" y="6271"/>
                    <a:pt x="8248" y="6271"/>
                  </a:cubicBezTo>
                  <a:cubicBezTo>
                    <a:pt x="8276" y="6271"/>
                    <a:pt x="8303" y="6253"/>
                    <a:pt x="8303" y="6216"/>
                  </a:cubicBezTo>
                  <a:lnTo>
                    <a:pt x="8303" y="5789"/>
                  </a:lnTo>
                  <a:cubicBezTo>
                    <a:pt x="8303" y="5752"/>
                    <a:pt x="8276" y="5724"/>
                    <a:pt x="8248" y="5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7564200" y="1778325"/>
              <a:ext cx="41075" cy="41075"/>
            </a:xfrm>
            <a:custGeom>
              <a:rect b="b" l="l" r="r" t="t"/>
              <a:pathLst>
                <a:path extrusionOk="0" h="1643" w="1643">
                  <a:moveTo>
                    <a:pt x="826" y="186"/>
                  </a:moveTo>
                  <a:lnTo>
                    <a:pt x="1049" y="585"/>
                  </a:lnTo>
                  <a:cubicBezTo>
                    <a:pt x="1049" y="594"/>
                    <a:pt x="1058" y="603"/>
                    <a:pt x="1067" y="603"/>
                  </a:cubicBezTo>
                  <a:lnTo>
                    <a:pt x="1466" y="826"/>
                  </a:lnTo>
                  <a:lnTo>
                    <a:pt x="1067" y="1048"/>
                  </a:lnTo>
                  <a:cubicBezTo>
                    <a:pt x="1058" y="1048"/>
                    <a:pt x="1049" y="1058"/>
                    <a:pt x="1039" y="1067"/>
                  </a:cubicBezTo>
                  <a:lnTo>
                    <a:pt x="826" y="1466"/>
                  </a:lnTo>
                  <a:lnTo>
                    <a:pt x="603" y="1067"/>
                  </a:lnTo>
                  <a:cubicBezTo>
                    <a:pt x="603" y="1058"/>
                    <a:pt x="594" y="1048"/>
                    <a:pt x="585" y="1039"/>
                  </a:cubicBezTo>
                  <a:lnTo>
                    <a:pt x="186" y="826"/>
                  </a:lnTo>
                  <a:lnTo>
                    <a:pt x="585" y="603"/>
                  </a:lnTo>
                  <a:cubicBezTo>
                    <a:pt x="594" y="603"/>
                    <a:pt x="603" y="594"/>
                    <a:pt x="603" y="585"/>
                  </a:cubicBezTo>
                  <a:lnTo>
                    <a:pt x="826" y="186"/>
                  </a:lnTo>
                  <a:close/>
                  <a:moveTo>
                    <a:pt x="826" y="0"/>
                  </a:moveTo>
                  <a:cubicBezTo>
                    <a:pt x="807" y="0"/>
                    <a:pt x="789" y="19"/>
                    <a:pt x="780" y="37"/>
                  </a:cubicBezTo>
                  <a:lnTo>
                    <a:pt x="511" y="510"/>
                  </a:lnTo>
                  <a:lnTo>
                    <a:pt x="37" y="770"/>
                  </a:lnTo>
                  <a:cubicBezTo>
                    <a:pt x="19" y="779"/>
                    <a:pt x="0" y="798"/>
                    <a:pt x="0" y="826"/>
                  </a:cubicBezTo>
                  <a:cubicBezTo>
                    <a:pt x="0" y="844"/>
                    <a:pt x="19" y="863"/>
                    <a:pt x="37" y="872"/>
                  </a:cubicBezTo>
                  <a:lnTo>
                    <a:pt x="511" y="1141"/>
                  </a:lnTo>
                  <a:lnTo>
                    <a:pt x="770" y="1614"/>
                  </a:lnTo>
                  <a:cubicBezTo>
                    <a:pt x="780" y="1633"/>
                    <a:pt x="798" y="1642"/>
                    <a:pt x="826" y="1642"/>
                  </a:cubicBezTo>
                  <a:cubicBezTo>
                    <a:pt x="845" y="1642"/>
                    <a:pt x="863" y="1633"/>
                    <a:pt x="872" y="1614"/>
                  </a:cubicBezTo>
                  <a:lnTo>
                    <a:pt x="1141" y="1141"/>
                  </a:lnTo>
                  <a:lnTo>
                    <a:pt x="1615" y="881"/>
                  </a:lnTo>
                  <a:cubicBezTo>
                    <a:pt x="1633" y="863"/>
                    <a:pt x="1642" y="844"/>
                    <a:pt x="1642" y="826"/>
                  </a:cubicBezTo>
                  <a:cubicBezTo>
                    <a:pt x="1642" y="807"/>
                    <a:pt x="1633" y="789"/>
                    <a:pt x="1615" y="779"/>
                  </a:cubicBezTo>
                  <a:lnTo>
                    <a:pt x="1141" y="510"/>
                  </a:lnTo>
                  <a:lnTo>
                    <a:pt x="882" y="37"/>
                  </a:lnTo>
                  <a:cubicBezTo>
                    <a:pt x="863" y="9"/>
                    <a:pt x="845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6975825" y="2325875"/>
              <a:ext cx="51500" cy="51275"/>
            </a:xfrm>
            <a:custGeom>
              <a:rect b="b" l="l" r="r" t="t"/>
              <a:pathLst>
                <a:path extrusionOk="0" h="2051" w="2060">
                  <a:moveTo>
                    <a:pt x="1030" y="177"/>
                  </a:moveTo>
                  <a:lnTo>
                    <a:pt x="1327" y="715"/>
                  </a:lnTo>
                  <a:cubicBezTo>
                    <a:pt x="1327" y="724"/>
                    <a:pt x="1336" y="733"/>
                    <a:pt x="1346" y="733"/>
                  </a:cubicBezTo>
                  <a:lnTo>
                    <a:pt x="1874" y="1030"/>
                  </a:lnTo>
                  <a:lnTo>
                    <a:pt x="1346" y="1318"/>
                  </a:lnTo>
                  <a:cubicBezTo>
                    <a:pt x="1336" y="1327"/>
                    <a:pt x="1327" y="1336"/>
                    <a:pt x="1318" y="1345"/>
                  </a:cubicBezTo>
                  <a:lnTo>
                    <a:pt x="1030" y="1874"/>
                  </a:lnTo>
                  <a:lnTo>
                    <a:pt x="733" y="1336"/>
                  </a:lnTo>
                  <a:cubicBezTo>
                    <a:pt x="733" y="1327"/>
                    <a:pt x="724" y="1318"/>
                    <a:pt x="715" y="1318"/>
                  </a:cubicBezTo>
                  <a:lnTo>
                    <a:pt x="186" y="1021"/>
                  </a:lnTo>
                  <a:lnTo>
                    <a:pt x="715" y="733"/>
                  </a:lnTo>
                  <a:cubicBezTo>
                    <a:pt x="724" y="724"/>
                    <a:pt x="733" y="715"/>
                    <a:pt x="743" y="705"/>
                  </a:cubicBezTo>
                  <a:lnTo>
                    <a:pt x="1030" y="177"/>
                  </a:lnTo>
                  <a:close/>
                  <a:moveTo>
                    <a:pt x="1030" y="0"/>
                  </a:moveTo>
                  <a:cubicBezTo>
                    <a:pt x="1012" y="0"/>
                    <a:pt x="993" y="10"/>
                    <a:pt x="984" y="28"/>
                  </a:cubicBezTo>
                  <a:lnTo>
                    <a:pt x="640" y="640"/>
                  </a:lnTo>
                  <a:lnTo>
                    <a:pt x="28" y="974"/>
                  </a:lnTo>
                  <a:cubicBezTo>
                    <a:pt x="10" y="984"/>
                    <a:pt x="0" y="1002"/>
                    <a:pt x="0" y="1021"/>
                  </a:cubicBezTo>
                  <a:cubicBezTo>
                    <a:pt x="0" y="1039"/>
                    <a:pt x="10" y="1067"/>
                    <a:pt x="28" y="1076"/>
                  </a:cubicBezTo>
                  <a:lnTo>
                    <a:pt x="640" y="1410"/>
                  </a:lnTo>
                  <a:lnTo>
                    <a:pt x="974" y="2023"/>
                  </a:lnTo>
                  <a:cubicBezTo>
                    <a:pt x="984" y="2041"/>
                    <a:pt x="1002" y="2050"/>
                    <a:pt x="1030" y="2050"/>
                  </a:cubicBezTo>
                  <a:cubicBezTo>
                    <a:pt x="1049" y="2050"/>
                    <a:pt x="1067" y="2041"/>
                    <a:pt x="1076" y="2023"/>
                  </a:cubicBezTo>
                  <a:lnTo>
                    <a:pt x="1410" y="1410"/>
                  </a:lnTo>
                  <a:lnTo>
                    <a:pt x="2023" y="1076"/>
                  </a:lnTo>
                  <a:cubicBezTo>
                    <a:pt x="2041" y="1067"/>
                    <a:pt x="2060" y="1049"/>
                    <a:pt x="2060" y="1030"/>
                  </a:cubicBezTo>
                  <a:cubicBezTo>
                    <a:pt x="2060" y="1002"/>
                    <a:pt x="2041" y="984"/>
                    <a:pt x="2023" y="974"/>
                  </a:cubicBezTo>
                  <a:lnTo>
                    <a:pt x="1420" y="640"/>
                  </a:lnTo>
                  <a:lnTo>
                    <a:pt x="1086" y="28"/>
                  </a:lnTo>
                  <a:cubicBezTo>
                    <a:pt x="1076" y="10"/>
                    <a:pt x="1058" y="0"/>
                    <a:pt x="1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6992525" y="1930925"/>
              <a:ext cx="22050" cy="22050"/>
            </a:xfrm>
            <a:custGeom>
              <a:rect b="b" l="l" r="r" t="t"/>
              <a:pathLst>
                <a:path extrusionOk="0" h="882" w="882">
                  <a:moveTo>
                    <a:pt x="446" y="112"/>
                  </a:moveTo>
                  <a:cubicBezTo>
                    <a:pt x="622" y="112"/>
                    <a:pt x="770" y="260"/>
                    <a:pt x="770" y="436"/>
                  </a:cubicBezTo>
                  <a:cubicBezTo>
                    <a:pt x="770" y="622"/>
                    <a:pt x="622" y="761"/>
                    <a:pt x="446" y="761"/>
                  </a:cubicBezTo>
                  <a:cubicBezTo>
                    <a:pt x="260" y="761"/>
                    <a:pt x="112" y="622"/>
                    <a:pt x="112" y="436"/>
                  </a:cubicBezTo>
                  <a:cubicBezTo>
                    <a:pt x="112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87"/>
                    <a:pt x="195" y="882"/>
                    <a:pt x="446" y="882"/>
                  </a:cubicBezTo>
                  <a:cubicBezTo>
                    <a:pt x="687" y="882"/>
                    <a:pt x="882" y="687"/>
                    <a:pt x="882" y="436"/>
                  </a:cubicBezTo>
                  <a:cubicBezTo>
                    <a:pt x="882" y="195"/>
                    <a:pt x="68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6934075" y="2211075"/>
              <a:ext cx="14175" cy="14175"/>
            </a:xfrm>
            <a:custGeom>
              <a:rect b="b" l="l" r="r" t="t"/>
              <a:pathLst>
                <a:path extrusionOk="0" h="567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95" y="455"/>
                    <a:pt x="121" y="381"/>
                    <a:pt x="121" y="288"/>
                  </a:cubicBezTo>
                  <a:cubicBezTo>
                    <a:pt x="12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1" y="130"/>
                    <a:pt x="1" y="288"/>
                  </a:cubicBezTo>
                  <a:cubicBezTo>
                    <a:pt x="1" y="446"/>
                    <a:pt x="130" y="566"/>
                    <a:pt x="288" y="566"/>
                  </a:cubicBezTo>
                  <a:cubicBezTo>
                    <a:pt x="446" y="566"/>
                    <a:pt x="566" y="446"/>
                    <a:pt x="566" y="288"/>
                  </a:cubicBezTo>
                  <a:cubicBezTo>
                    <a:pt x="566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6935000" y="2456875"/>
              <a:ext cx="344900" cy="344675"/>
            </a:xfrm>
            <a:custGeom>
              <a:rect b="b" l="l" r="r" t="t"/>
              <a:pathLst>
                <a:path extrusionOk="0" h="13787" w="13796">
                  <a:moveTo>
                    <a:pt x="6912" y="3796"/>
                  </a:moveTo>
                  <a:cubicBezTo>
                    <a:pt x="7506" y="3796"/>
                    <a:pt x="8099" y="3972"/>
                    <a:pt x="8609" y="4315"/>
                  </a:cubicBezTo>
                  <a:cubicBezTo>
                    <a:pt x="9361" y="4816"/>
                    <a:pt x="9853" y="5614"/>
                    <a:pt x="9964" y="6514"/>
                  </a:cubicBezTo>
                  <a:cubicBezTo>
                    <a:pt x="10149" y="7998"/>
                    <a:pt x="9203" y="9427"/>
                    <a:pt x="7765" y="9835"/>
                  </a:cubicBezTo>
                  <a:cubicBezTo>
                    <a:pt x="7482" y="9916"/>
                    <a:pt x="7191" y="9957"/>
                    <a:pt x="6903" y="9957"/>
                  </a:cubicBezTo>
                  <a:cubicBezTo>
                    <a:pt x="6303" y="9957"/>
                    <a:pt x="5712" y="9783"/>
                    <a:pt x="5205" y="9445"/>
                  </a:cubicBezTo>
                  <a:cubicBezTo>
                    <a:pt x="4453" y="8944"/>
                    <a:pt x="3962" y="8147"/>
                    <a:pt x="3851" y="7247"/>
                  </a:cubicBezTo>
                  <a:cubicBezTo>
                    <a:pt x="3674" y="5762"/>
                    <a:pt x="4620" y="4334"/>
                    <a:pt x="6049" y="3916"/>
                  </a:cubicBezTo>
                  <a:cubicBezTo>
                    <a:pt x="6337" y="3842"/>
                    <a:pt x="6624" y="3796"/>
                    <a:pt x="6912" y="3796"/>
                  </a:cubicBezTo>
                  <a:close/>
                  <a:moveTo>
                    <a:pt x="6911" y="3680"/>
                  </a:moveTo>
                  <a:cubicBezTo>
                    <a:pt x="6614" y="3680"/>
                    <a:pt x="6315" y="3721"/>
                    <a:pt x="6021" y="3805"/>
                  </a:cubicBezTo>
                  <a:cubicBezTo>
                    <a:pt x="4528" y="4232"/>
                    <a:pt x="3544" y="5716"/>
                    <a:pt x="3739" y="7256"/>
                  </a:cubicBezTo>
                  <a:cubicBezTo>
                    <a:pt x="3851" y="8193"/>
                    <a:pt x="4361" y="9028"/>
                    <a:pt x="5140" y="9538"/>
                  </a:cubicBezTo>
                  <a:cubicBezTo>
                    <a:pt x="5669" y="9891"/>
                    <a:pt x="6290" y="10076"/>
                    <a:pt x="6912" y="10076"/>
                  </a:cubicBezTo>
                  <a:cubicBezTo>
                    <a:pt x="7209" y="10076"/>
                    <a:pt x="7506" y="10030"/>
                    <a:pt x="7793" y="9946"/>
                  </a:cubicBezTo>
                  <a:cubicBezTo>
                    <a:pt x="9287" y="9519"/>
                    <a:pt x="10270" y="8035"/>
                    <a:pt x="10084" y="6495"/>
                  </a:cubicBezTo>
                  <a:cubicBezTo>
                    <a:pt x="9964" y="5568"/>
                    <a:pt x="9454" y="4733"/>
                    <a:pt x="8674" y="4213"/>
                  </a:cubicBezTo>
                  <a:cubicBezTo>
                    <a:pt x="8147" y="3862"/>
                    <a:pt x="7534" y="3680"/>
                    <a:pt x="6911" y="3680"/>
                  </a:cubicBezTo>
                  <a:close/>
                  <a:moveTo>
                    <a:pt x="5928" y="118"/>
                  </a:moveTo>
                  <a:cubicBezTo>
                    <a:pt x="5934" y="118"/>
                    <a:pt x="5938" y="122"/>
                    <a:pt x="5938" y="122"/>
                  </a:cubicBezTo>
                  <a:cubicBezTo>
                    <a:pt x="5938" y="122"/>
                    <a:pt x="5947" y="122"/>
                    <a:pt x="5947" y="132"/>
                  </a:cubicBezTo>
                  <a:lnTo>
                    <a:pt x="6411" y="1588"/>
                  </a:lnTo>
                  <a:cubicBezTo>
                    <a:pt x="6428" y="1646"/>
                    <a:pt x="6474" y="1682"/>
                    <a:pt x="6530" y="1682"/>
                  </a:cubicBezTo>
                  <a:cubicBezTo>
                    <a:pt x="6537" y="1682"/>
                    <a:pt x="6543" y="1682"/>
                    <a:pt x="6550" y="1681"/>
                  </a:cubicBezTo>
                  <a:cubicBezTo>
                    <a:pt x="6670" y="1672"/>
                    <a:pt x="6789" y="1668"/>
                    <a:pt x="6907" y="1668"/>
                  </a:cubicBezTo>
                  <a:cubicBezTo>
                    <a:pt x="7323" y="1668"/>
                    <a:pt x="7732" y="1719"/>
                    <a:pt x="8136" y="1820"/>
                  </a:cubicBezTo>
                  <a:cubicBezTo>
                    <a:pt x="8150" y="1824"/>
                    <a:pt x="8163" y="1826"/>
                    <a:pt x="8177" y="1826"/>
                  </a:cubicBezTo>
                  <a:cubicBezTo>
                    <a:pt x="8227" y="1826"/>
                    <a:pt x="8272" y="1799"/>
                    <a:pt x="8294" y="1755"/>
                  </a:cubicBezTo>
                  <a:lnTo>
                    <a:pt x="8999" y="391"/>
                  </a:lnTo>
                  <a:cubicBezTo>
                    <a:pt x="8999" y="382"/>
                    <a:pt x="9018" y="382"/>
                    <a:pt x="9027" y="382"/>
                  </a:cubicBezTo>
                  <a:lnTo>
                    <a:pt x="11003" y="1412"/>
                  </a:lnTo>
                  <a:cubicBezTo>
                    <a:pt x="11012" y="1412"/>
                    <a:pt x="11012" y="1430"/>
                    <a:pt x="11012" y="1440"/>
                  </a:cubicBezTo>
                  <a:lnTo>
                    <a:pt x="10307" y="2794"/>
                  </a:lnTo>
                  <a:cubicBezTo>
                    <a:pt x="10279" y="2850"/>
                    <a:pt x="10289" y="2924"/>
                    <a:pt x="10335" y="2961"/>
                  </a:cubicBezTo>
                  <a:cubicBezTo>
                    <a:pt x="10743" y="3313"/>
                    <a:pt x="11086" y="3731"/>
                    <a:pt x="11365" y="4185"/>
                  </a:cubicBezTo>
                  <a:cubicBezTo>
                    <a:pt x="11386" y="4227"/>
                    <a:pt x="11427" y="4248"/>
                    <a:pt x="11474" y="4248"/>
                  </a:cubicBezTo>
                  <a:cubicBezTo>
                    <a:pt x="11490" y="4248"/>
                    <a:pt x="11506" y="4246"/>
                    <a:pt x="11522" y="4241"/>
                  </a:cubicBezTo>
                  <a:lnTo>
                    <a:pt x="12979" y="3787"/>
                  </a:lnTo>
                  <a:cubicBezTo>
                    <a:pt x="12981" y="3784"/>
                    <a:pt x="12985" y="3783"/>
                    <a:pt x="12989" y="3783"/>
                  </a:cubicBezTo>
                  <a:cubicBezTo>
                    <a:pt x="12997" y="3783"/>
                    <a:pt x="13007" y="3789"/>
                    <a:pt x="13007" y="3796"/>
                  </a:cubicBezTo>
                  <a:lnTo>
                    <a:pt x="13675" y="5920"/>
                  </a:lnTo>
                  <a:cubicBezTo>
                    <a:pt x="13675" y="5929"/>
                    <a:pt x="13675" y="5939"/>
                    <a:pt x="13665" y="5948"/>
                  </a:cubicBezTo>
                  <a:lnTo>
                    <a:pt x="12200" y="6403"/>
                  </a:lnTo>
                  <a:cubicBezTo>
                    <a:pt x="12144" y="6421"/>
                    <a:pt x="12107" y="6486"/>
                    <a:pt x="12107" y="6542"/>
                  </a:cubicBezTo>
                  <a:cubicBezTo>
                    <a:pt x="12144" y="7080"/>
                    <a:pt x="12097" y="7618"/>
                    <a:pt x="11968" y="8137"/>
                  </a:cubicBezTo>
                  <a:cubicBezTo>
                    <a:pt x="11958" y="8202"/>
                    <a:pt x="11986" y="8258"/>
                    <a:pt x="12042" y="8295"/>
                  </a:cubicBezTo>
                  <a:lnTo>
                    <a:pt x="13396" y="9000"/>
                  </a:lnTo>
                  <a:cubicBezTo>
                    <a:pt x="13415" y="9000"/>
                    <a:pt x="13415" y="9009"/>
                    <a:pt x="13406" y="9028"/>
                  </a:cubicBezTo>
                  <a:lnTo>
                    <a:pt x="12385" y="10994"/>
                  </a:lnTo>
                  <a:cubicBezTo>
                    <a:pt x="12379" y="11001"/>
                    <a:pt x="12372" y="11008"/>
                    <a:pt x="12365" y="11008"/>
                  </a:cubicBezTo>
                  <a:cubicBezTo>
                    <a:pt x="12363" y="11008"/>
                    <a:pt x="12360" y="11006"/>
                    <a:pt x="12357" y="11004"/>
                  </a:cubicBezTo>
                  <a:lnTo>
                    <a:pt x="10994" y="10299"/>
                  </a:lnTo>
                  <a:cubicBezTo>
                    <a:pt x="10977" y="10289"/>
                    <a:pt x="10957" y="10284"/>
                    <a:pt x="10936" y="10284"/>
                  </a:cubicBezTo>
                  <a:cubicBezTo>
                    <a:pt x="10899" y="10284"/>
                    <a:pt x="10860" y="10300"/>
                    <a:pt x="10836" y="10336"/>
                  </a:cubicBezTo>
                  <a:cubicBezTo>
                    <a:pt x="10483" y="10735"/>
                    <a:pt x="10066" y="11087"/>
                    <a:pt x="9611" y="11366"/>
                  </a:cubicBezTo>
                  <a:cubicBezTo>
                    <a:pt x="9556" y="11393"/>
                    <a:pt x="9528" y="11458"/>
                    <a:pt x="9546" y="11523"/>
                  </a:cubicBezTo>
                  <a:lnTo>
                    <a:pt x="10010" y="12980"/>
                  </a:lnTo>
                  <a:cubicBezTo>
                    <a:pt x="10010" y="12989"/>
                    <a:pt x="10010" y="12998"/>
                    <a:pt x="10001" y="13008"/>
                  </a:cubicBezTo>
                  <a:lnTo>
                    <a:pt x="7877" y="13675"/>
                  </a:lnTo>
                  <a:cubicBezTo>
                    <a:pt x="7867" y="13675"/>
                    <a:pt x="7849" y="13666"/>
                    <a:pt x="7849" y="13657"/>
                  </a:cubicBezTo>
                  <a:lnTo>
                    <a:pt x="7385" y="12200"/>
                  </a:lnTo>
                  <a:cubicBezTo>
                    <a:pt x="7366" y="12145"/>
                    <a:pt x="7320" y="12108"/>
                    <a:pt x="7255" y="12108"/>
                  </a:cubicBezTo>
                  <a:lnTo>
                    <a:pt x="7246" y="12108"/>
                  </a:lnTo>
                  <a:cubicBezTo>
                    <a:pt x="7128" y="12116"/>
                    <a:pt x="7010" y="12120"/>
                    <a:pt x="6892" y="12120"/>
                  </a:cubicBezTo>
                  <a:cubicBezTo>
                    <a:pt x="6479" y="12120"/>
                    <a:pt x="6064" y="12070"/>
                    <a:pt x="5659" y="11969"/>
                  </a:cubicBezTo>
                  <a:cubicBezTo>
                    <a:pt x="5651" y="11967"/>
                    <a:pt x="5643" y="11967"/>
                    <a:pt x="5635" y="11967"/>
                  </a:cubicBezTo>
                  <a:cubicBezTo>
                    <a:pt x="5579" y="11967"/>
                    <a:pt x="5526" y="11994"/>
                    <a:pt x="5502" y="12043"/>
                  </a:cubicBezTo>
                  <a:lnTo>
                    <a:pt x="4797" y="13397"/>
                  </a:lnTo>
                  <a:cubicBezTo>
                    <a:pt x="4797" y="13404"/>
                    <a:pt x="4787" y="13410"/>
                    <a:pt x="4779" y="13410"/>
                  </a:cubicBezTo>
                  <a:cubicBezTo>
                    <a:pt x="4775" y="13410"/>
                    <a:pt x="4772" y="13409"/>
                    <a:pt x="4769" y="13406"/>
                  </a:cubicBezTo>
                  <a:lnTo>
                    <a:pt x="2793" y="12386"/>
                  </a:lnTo>
                  <a:cubicBezTo>
                    <a:pt x="2784" y="12377"/>
                    <a:pt x="2784" y="12367"/>
                    <a:pt x="2784" y="12358"/>
                  </a:cubicBezTo>
                  <a:lnTo>
                    <a:pt x="3489" y="10994"/>
                  </a:lnTo>
                  <a:cubicBezTo>
                    <a:pt x="3517" y="10939"/>
                    <a:pt x="3507" y="10874"/>
                    <a:pt x="3461" y="10828"/>
                  </a:cubicBezTo>
                  <a:cubicBezTo>
                    <a:pt x="3053" y="10475"/>
                    <a:pt x="2709" y="10067"/>
                    <a:pt x="2431" y="9612"/>
                  </a:cubicBezTo>
                  <a:cubicBezTo>
                    <a:pt x="2409" y="9568"/>
                    <a:pt x="2364" y="9542"/>
                    <a:pt x="2314" y="9542"/>
                  </a:cubicBezTo>
                  <a:cubicBezTo>
                    <a:pt x="2301" y="9542"/>
                    <a:pt x="2287" y="9543"/>
                    <a:pt x="2273" y="9547"/>
                  </a:cubicBezTo>
                  <a:lnTo>
                    <a:pt x="817" y="10011"/>
                  </a:lnTo>
                  <a:cubicBezTo>
                    <a:pt x="808" y="10011"/>
                    <a:pt x="789" y="10002"/>
                    <a:pt x="789" y="9993"/>
                  </a:cubicBezTo>
                  <a:lnTo>
                    <a:pt x="121" y="7878"/>
                  </a:lnTo>
                  <a:cubicBezTo>
                    <a:pt x="121" y="7868"/>
                    <a:pt x="121" y="7850"/>
                    <a:pt x="131" y="7850"/>
                  </a:cubicBezTo>
                  <a:lnTo>
                    <a:pt x="1596" y="7386"/>
                  </a:lnTo>
                  <a:cubicBezTo>
                    <a:pt x="1652" y="7367"/>
                    <a:pt x="1689" y="7312"/>
                    <a:pt x="1689" y="7247"/>
                  </a:cubicBezTo>
                  <a:cubicBezTo>
                    <a:pt x="1652" y="6709"/>
                    <a:pt x="1698" y="6180"/>
                    <a:pt x="1828" y="5651"/>
                  </a:cubicBezTo>
                  <a:cubicBezTo>
                    <a:pt x="1837" y="5595"/>
                    <a:pt x="1810" y="5531"/>
                    <a:pt x="1754" y="5503"/>
                  </a:cubicBezTo>
                  <a:lnTo>
                    <a:pt x="400" y="4798"/>
                  </a:lnTo>
                  <a:cubicBezTo>
                    <a:pt x="390" y="4788"/>
                    <a:pt x="381" y="4779"/>
                    <a:pt x="390" y="4770"/>
                  </a:cubicBezTo>
                  <a:lnTo>
                    <a:pt x="1411" y="2794"/>
                  </a:lnTo>
                  <a:cubicBezTo>
                    <a:pt x="1420" y="2785"/>
                    <a:pt x="1429" y="2785"/>
                    <a:pt x="1439" y="2785"/>
                  </a:cubicBezTo>
                  <a:lnTo>
                    <a:pt x="2802" y="3490"/>
                  </a:lnTo>
                  <a:cubicBezTo>
                    <a:pt x="2823" y="3500"/>
                    <a:pt x="2845" y="3505"/>
                    <a:pt x="2867" y="3505"/>
                  </a:cubicBezTo>
                  <a:cubicBezTo>
                    <a:pt x="2904" y="3505"/>
                    <a:pt x="2940" y="3491"/>
                    <a:pt x="2969" y="3462"/>
                  </a:cubicBezTo>
                  <a:cubicBezTo>
                    <a:pt x="3322" y="3054"/>
                    <a:pt x="3730" y="2710"/>
                    <a:pt x="4184" y="2432"/>
                  </a:cubicBezTo>
                  <a:cubicBezTo>
                    <a:pt x="4240" y="2395"/>
                    <a:pt x="4268" y="2330"/>
                    <a:pt x="4249" y="2274"/>
                  </a:cubicBezTo>
                  <a:lnTo>
                    <a:pt x="3786" y="818"/>
                  </a:lnTo>
                  <a:cubicBezTo>
                    <a:pt x="3786" y="799"/>
                    <a:pt x="3786" y="790"/>
                    <a:pt x="3804" y="790"/>
                  </a:cubicBezTo>
                  <a:lnTo>
                    <a:pt x="5919" y="122"/>
                  </a:lnTo>
                  <a:cubicBezTo>
                    <a:pt x="5922" y="119"/>
                    <a:pt x="5925" y="118"/>
                    <a:pt x="5928" y="118"/>
                  </a:cubicBezTo>
                  <a:close/>
                  <a:moveTo>
                    <a:pt x="5925" y="1"/>
                  </a:moveTo>
                  <a:cubicBezTo>
                    <a:pt x="5910" y="1"/>
                    <a:pt x="5896" y="4"/>
                    <a:pt x="5882" y="11"/>
                  </a:cubicBezTo>
                  <a:lnTo>
                    <a:pt x="3767" y="679"/>
                  </a:lnTo>
                  <a:cubicBezTo>
                    <a:pt x="3693" y="697"/>
                    <a:pt x="3656" y="781"/>
                    <a:pt x="3674" y="846"/>
                  </a:cubicBezTo>
                  <a:lnTo>
                    <a:pt x="4138" y="2312"/>
                  </a:lnTo>
                  <a:cubicBezTo>
                    <a:pt x="4138" y="2321"/>
                    <a:pt x="4138" y="2330"/>
                    <a:pt x="4129" y="2330"/>
                  </a:cubicBezTo>
                  <a:cubicBezTo>
                    <a:pt x="3656" y="2618"/>
                    <a:pt x="3238" y="2970"/>
                    <a:pt x="2876" y="3378"/>
                  </a:cubicBezTo>
                  <a:cubicBezTo>
                    <a:pt x="2867" y="3388"/>
                    <a:pt x="2858" y="3388"/>
                    <a:pt x="2849" y="3388"/>
                  </a:cubicBezTo>
                  <a:lnTo>
                    <a:pt x="1494" y="2683"/>
                  </a:lnTo>
                  <a:cubicBezTo>
                    <a:pt x="1474" y="2671"/>
                    <a:pt x="1453" y="2666"/>
                    <a:pt x="1431" y="2666"/>
                  </a:cubicBezTo>
                  <a:cubicBezTo>
                    <a:pt x="1383" y="2666"/>
                    <a:pt x="1334" y="2693"/>
                    <a:pt x="1309" y="2738"/>
                  </a:cubicBezTo>
                  <a:lnTo>
                    <a:pt x="288" y="4714"/>
                  </a:lnTo>
                  <a:cubicBezTo>
                    <a:pt x="251" y="4779"/>
                    <a:pt x="279" y="4863"/>
                    <a:pt x="344" y="4900"/>
                  </a:cubicBezTo>
                  <a:lnTo>
                    <a:pt x="1698" y="5605"/>
                  </a:lnTo>
                  <a:cubicBezTo>
                    <a:pt x="1708" y="5605"/>
                    <a:pt x="1717" y="5614"/>
                    <a:pt x="1708" y="5623"/>
                  </a:cubicBezTo>
                  <a:cubicBezTo>
                    <a:pt x="1578" y="6161"/>
                    <a:pt x="1531" y="6709"/>
                    <a:pt x="1568" y="7256"/>
                  </a:cubicBezTo>
                  <a:cubicBezTo>
                    <a:pt x="1568" y="7265"/>
                    <a:pt x="1568" y="7275"/>
                    <a:pt x="1559" y="7275"/>
                  </a:cubicBezTo>
                  <a:lnTo>
                    <a:pt x="93" y="7738"/>
                  </a:lnTo>
                  <a:cubicBezTo>
                    <a:pt x="66" y="7748"/>
                    <a:pt x="38" y="7766"/>
                    <a:pt x="19" y="7803"/>
                  </a:cubicBezTo>
                  <a:cubicBezTo>
                    <a:pt x="1" y="7831"/>
                    <a:pt x="1" y="7868"/>
                    <a:pt x="10" y="7905"/>
                  </a:cubicBezTo>
                  <a:lnTo>
                    <a:pt x="678" y="10030"/>
                  </a:lnTo>
                  <a:cubicBezTo>
                    <a:pt x="692" y="10087"/>
                    <a:pt x="746" y="10122"/>
                    <a:pt x="803" y="10122"/>
                  </a:cubicBezTo>
                  <a:cubicBezTo>
                    <a:pt x="820" y="10122"/>
                    <a:pt x="837" y="10119"/>
                    <a:pt x="854" y="10113"/>
                  </a:cubicBezTo>
                  <a:lnTo>
                    <a:pt x="2311" y="9659"/>
                  </a:lnTo>
                  <a:cubicBezTo>
                    <a:pt x="2313" y="9656"/>
                    <a:pt x="2316" y="9655"/>
                    <a:pt x="2318" y="9655"/>
                  </a:cubicBezTo>
                  <a:cubicBezTo>
                    <a:pt x="2324" y="9655"/>
                    <a:pt x="2329" y="9661"/>
                    <a:pt x="2329" y="9668"/>
                  </a:cubicBezTo>
                  <a:cubicBezTo>
                    <a:pt x="2617" y="10132"/>
                    <a:pt x="2969" y="10558"/>
                    <a:pt x="3387" y="10920"/>
                  </a:cubicBezTo>
                  <a:cubicBezTo>
                    <a:pt x="3387" y="10920"/>
                    <a:pt x="3396" y="10930"/>
                    <a:pt x="3387" y="10939"/>
                  </a:cubicBezTo>
                  <a:lnTo>
                    <a:pt x="2682" y="12302"/>
                  </a:lnTo>
                  <a:cubicBezTo>
                    <a:pt x="2645" y="12367"/>
                    <a:pt x="2672" y="12451"/>
                    <a:pt x="2737" y="12479"/>
                  </a:cubicBezTo>
                  <a:lnTo>
                    <a:pt x="4713" y="13508"/>
                  </a:lnTo>
                  <a:cubicBezTo>
                    <a:pt x="4733" y="13520"/>
                    <a:pt x="4755" y="13525"/>
                    <a:pt x="4776" y="13525"/>
                  </a:cubicBezTo>
                  <a:cubicBezTo>
                    <a:pt x="4825" y="13525"/>
                    <a:pt x="4873" y="13498"/>
                    <a:pt x="4899" y="13453"/>
                  </a:cubicBezTo>
                  <a:lnTo>
                    <a:pt x="5604" y="12089"/>
                  </a:lnTo>
                  <a:cubicBezTo>
                    <a:pt x="5613" y="12080"/>
                    <a:pt x="5622" y="12080"/>
                    <a:pt x="5632" y="12080"/>
                  </a:cubicBezTo>
                  <a:cubicBezTo>
                    <a:pt x="6043" y="12181"/>
                    <a:pt x="6465" y="12231"/>
                    <a:pt x="6890" y="12231"/>
                  </a:cubicBezTo>
                  <a:cubicBezTo>
                    <a:pt x="7012" y="12231"/>
                    <a:pt x="7133" y="12227"/>
                    <a:pt x="7255" y="12219"/>
                  </a:cubicBezTo>
                  <a:cubicBezTo>
                    <a:pt x="7264" y="12219"/>
                    <a:pt x="7274" y="12228"/>
                    <a:pt x="7274" y="12238"/>
                  </a:cubicBezTo>
                  <a:lnTo>
                    <a:pt x="7737" y="13694"/>
                  </a:lnTo>
                  <a:cubicBezTo>
                    <a:pt x="7747" y="13731"/>
                    <a:pt x="7775" y="13759"/>
                    <a:pt x="7802" y="13777"/>
                  </a:cubicBezTo>
                  <a:cubicBezTo>
                    <a:pt x="7821" y="13787"/>
                    <a:pt x="7849" y="13787"/>
                    <a:pt x="7867" y="13787"/>
                  </a:cubicBezTo>
                  <a:lnTo>
                    <a:pt x="7904" y="13787"/>
                  </a:lnTo>
                  <a:lnTo>
                    <a:pt x="10029" y="13119"/>
                  </a:lnTo>
                  <a:cubicBezTo>
                    <a:pt x="10066" y="13100"/>
                    <a:pt x="10094" y="13082"/>
                    <a:pt x="10112" y="13045"/>
                  </a:cubicBezTo>
                  <a:cubicBezTo>
                    <a:pt x="10131" y="13017"/>
                    <a:pt x="10131" y="12980"/>
                    <a:pt x="10122" y="12943"/>
                  </a:cubicBezTo>
                  <a:lnTo>
                    <a:pt x="9658" y="11486"/>
                  </a:lnTo>
                  <a:cubicBezTo>
                    <a:pt x="9658" y="11477"/>
                    <a:pt x="9658" y="11468"/>
                    <a:pt x="9667" y="11458"/>
                  </a:cubicBezTo>
                  <a:cubicBezTo>
                    <a:pt x="10131" y="11180"/>
                    <a:pt x="10558" y="10828"/>
                    <a:pt x="10919" y="10410"/>
                  </a:cubicBezTo>
                  <a:cubicBezTo>
                    <a:pt x="10919" y="10405"/>
                    <a:pt x="10922" y="10403"/>
                    <a:pt x="10925" y="10403"/>
                  </a:cubicBezTo>
                  <a:cubicBezTo>
                    <a:pt x="10929" y="10403"/>
                    <a:pt x="10933" y="10405"/>
                    <a:pt x="10938" y="10410"/>
                  </a:cubicBezTo>
                  <a:lnTo>
                    <a:pt x="12302" y="11115"/>
                  </a:lnTo>
                  <a:cubicBezTo>
                    <a:pt x="12321" y="11123"/>
                    <a:pt x="12341" y="11127"/>
                    <a:pt x="12361" y="11127"/>
                  </a:cubicBezTo>
                  <a:cubicBezTo>
                    <a:pt x="12411" y="11127"/>
                    <a:pt x="12461" y="11103"/>
                    <a:pt x="12487" y="11050"/>
                  </a:cubicBezTo>
                  <a:lnTo>
                    <a:pt x="13508" y="9083"/>
                  </a:lnTo>
                  <a:cubicBezTo>
                    <a:pt x="13545" y="9019"/>
                    <a:pt x="13517" y="8935"/>
                    <a:pt x="13452" y="8898"/>
                  </a:cubicBezTo>
                  <a:lnTo>
                    <a:pt x="12088" y="8193"/>
                  </a:lnTo>
                  <a:cubicBezTo>
                    <a:pt x="12079" y="8184"/>
                    <a:pt x="12079" y="8174"/>
                    <a:pt x="12079" y="8165"/>
                  </a:cubicBezTo>
                  <a:cubicBezTo>
                    <a:pt x="12209" y="7636"/>
                    <a:pt x="12264" y="7089"/>
                    <a:pt x="12227" y="6542"/>
                  </a:cubicBezTo>
                  <a:cubicBezTo>
                    <a:pt x="12227" y="6532"/>
                    <a:pt x="12227" y="6523"/>
                    <a:pt x="12237" y="6523"/>
                  </a:cubicBezTo>
                  <a:lnTo>
                    <a:pt x="13693" y="6059"/>
                  </a:lnTo>
                  <a:cubicBezTo>
                    <a:pt x="13730" y="6050"/>
                    <a:pt x="13758" y="6022"/>
                    <a:pt x="13777" y="5994"/>
                  </a:cubicBezTo>
                  <a:cubicBezTo>
                    <a:pt x="13795" y="5957"/>
                    <a:pt x="13795" y="5920"/>
                    <a:pt x="13786" y="5883"/>
                  </a:cubicBezTo>
                  <a:lnTo>
                    <a:pt x="13118" y="3768"/>
                  </a:lnTo>
                  <a:cubicBezTo>
                    <a:pt x="13095" y="3706"/>
                    <a:pt x="13040" y="3670"/>
                    <a:pt x="12980" y="3670"/>
                  </a:cubicBezTo>
                  <a:cubicBezTo>
                    <a:pt x="12967" y="3670"/>
                    <a:pt x="12954" y="3672"/>
                    <a:pt x="12942" y="3675"/>
                  </a:cubicBezTo>
                  <a:lnTo>
                    <a:pt x="11485" y="4139"/>
                  </a:lnTo>
                  <a:cubicBezTo>
                    <a:pt x="11476" y="4139"/>
                    <a:pt x="11467" y="4139"/>
                    <a:pt x="11457" y="4130"/>
                  </a:cubicBezTo>
                  <a:cubicBezTo>
                    <a:pt x="11179" y="3657"/>
                    <a:pt x="10827" y="3239"/>
                    <a:pt x="10409" y="2877"/>
                  </a:cubicBezTo>
                  <a:cubicBezTo>
                    <a:pt x="10400" y="2868"/>
                    <a:pt x="10400" y="2859"/>
                    <a:pt x="10409" y="2850"/>
                  </a:cubicBezTo>
                  <a:lnTo>
                    <a:pt x="11114" y="1495"/>
                  </a:lnTo>
                  <a:cubicBezTo>
                    <a:pt x="11142" y="1430"/>
                    <a:pt x="11123" y="1347"/>
                    <a:pt x="11049" y="1310"/>
                  </a:cubicBezTo>
                  <a:lnTo>
                    <a:pt x="9083" y="289"/>
                  </a:lnTo>
                  <a:cubicBezTo>
                    <a:pt x="9063" y="278"/>
                    <a:pt x="9041" y="273"/>
                    <a:pt x="9020" y="273"/>
                  </a:cubicBezTo>
                  <a:cubicBezTo>
                    <a:pt x="8971" y="273"/>
                    <a:pt x="8923" y="300"/>
                    <a:pt x="8897" y="345"/>
                  </a:cubicBezTo>
                  <a:lnTo>
                    <a:pt x="8192" y="1699"/>
                  </a:lnTo>
                  <a:cubicBezTo>
                    <a:pt x="8185" y="1706"/>
                    <a:pt x="8179" y="1712"/>
                    <a:pt x="8172" y="1712"/>
                  </a:cubicBezTo>
                  <a:cubicBezTo>
                    <a:pt x="8170" y="1712"/>
                    <a:pt x="8167" y="1711"/>
                    <a:pt x="8164" y="1709"/>
                  </a:cubicBezTo>
                  <a:cubicBezTo>
                    <a:pt x="7753" y="1608"/>
                    <a:pt x="7330" y="1557"/>
                    <a:pt x="6905" y="1557"/>
                  </a:cubicBezTo>
                  <a:cubicBezTo>
                    <a:pt x="6784" y="1557"/>
                    <a:pt x="6662" y="1561"/>
                    <a:pt x="6541" y="1569"/>
                  </a:cubicBezTo>
                  <a:cubicBezTo>
                    <a:pt x="6531" y="1569"/>
                    <a:pt x="6522" y="1560"/>
                    <a:pt x="6522" y="1560"/>
                  </a:cubicBezTo>
                  <a:lnTo>
                    <a:pt x="6058" y="94"/>
                  </a:lnTo>
                  <a:cubicBezTo>
                    <a:pt x="6049" y="67"/>
                    <a:pt x="6021" y="39"/>
                    <a:pt x="5993" y="20"/>
                  </a:cubicBezTo>
                  <a:cubicBezTo>
                    <a:pt x="5970" y="9"/>
                    <a:pt x="5948" y="1"/>
                    <a:pt x="5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7073000" y="2596525"/>
              <a:ext cx="406100" cy="280875"/>
            </a:xfrm>
            <a:custGeom>
              <a:rect b="b" l="l" r="r" t="t"/>
              <a:pathLst>
                <a:path extrusionOk="0" h="11235" w="16244">
                  <a:moveTo>
                    <a:pt x="418" y="0"/>
                  </a:moveTo>
                  <a:cubicBezTo>
                    <a:pt x="186" y="0"/>
                    <a:pt x="0" y="186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095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7071375" y="2595125"/>
              <a:ext cx="409350" cy="283650"/>
            </a:xfrm>
            <a:custGeom>
              <a:rect b="b" l="l" r="r" t="t"/>
              <a:pathLst>
                <a:path extrusionOk="0" h="11346" w="16374">
                  <a:moveTo>
                    <a:pt x="15882" y="112"/>
                  </a:moveTo>
                  <a:cubicBezTo>
                    <a:pt x="16086" y="112"/>
                    <a:pt x="16253" y="279"/>
                    <a:pt x="16253" y="483"/>
                  </a:cubicBezTo>
                  <a:lnTo>
                    <a:pt x="16253" y="11142"/>
                  </a:lnTo>
                  <a:cubicBezTo>
                    <a:pt x="16253" y="11188"/>
                    <a:pt x="1621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53"/>
                    <a:pt x="93" y="11346"/>
                    <a:pt x="214" y="11346"/>
                  </a:cubicBezTo>
                  <a:lnTo>
                    <a:pt x="16160" y="11346"/>
                  </a:lnTo>
                  <a:cubicBezTo>
                    <a:pt x="16281" y="11346"/>
                    <a:pt x="16364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1" y="1"/>
                    <a:pt x="15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7102675" y="2623425"/>
              <a:ext cx="346750" cy="227075"/>
            </a:xfrm>
            <a:custGeom>
              <a:rect b="b" l="l" r="r" t="t"/>
              <a:pathLst>
                <a:path extrusionOk="0" h="9083" w="13870">
                  <a:moveTo>
                    <a:pt x="1" y="0"/>
                  </a:moveTo>
                  <a:lnTo>
                    <a:pt x="1" y="9082"/>
                  </a:lnTo>
                  <a:lnTo>
                    <a:pt x="13869" y="9082"/>
                  </a:lnTo>
                  <a:lnTo>
                    <a:pt x="13869" y="7403"/>
                  </a:lnTo>
                  <a:lnTo>
                    <a:pt x="13869" y="2097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7271525" y="2605800"/>
              <a:ext cx="9050" cy="9075"/>
            </a:xfrm>
            <a:custGeom>
              <a:rect b="b" l="l" r="r" t="t"/>
              <a:pathLst>
                <a:path extrusionOk="0" h="363" w="362">
                  <a:moveTo>
                    <a:pt x="176" y="112"/>
                  </a:moveTo>
                  <a:cubicBezTo>
                    <a:pt x="214" y="112"/>
                    <a:pt x="251" y="139"/>
                    <a:pt x="251" y="177"/>
                  </a:cubicBezTo>
                  <a:cubicBezTo>
                    <a:pt x="251" y="214"/>
                    <a:pt x="214" y="251"/>
                    <a:pt x="176" y="251"/>
                  </a:cubicBezTo>
                  <a:cubicBezTo>
                    <a:pt x="139" y="251"/>
                    <a:pt x="111" y="214"/>
                    <a:pt x="111" y="177"/>
                  </a:cubicBezTo>
                  <a:cubicBezTo>
                    <a:pt x="111" y="149"/>
                    <a:pt x="139" y="112"/>
                    <a:pt x="176" y="112"/>
                  </a:cubicBezTo>
                  <a:close/>
                  <a:moveTo>
                    <a:pt x="176" y="0"/>
                  </a:moveTo>
                  <a:cubicBezTo>
                    <a:pt x="84" y="0"/>
                    <a:pt x="0" y="84"/>
                    <a:pt x="0" y="177"/>
                  </a:cubicBezTo>
                  <a:cubicBezTo>
                    <a:pt x="0" y="279"/>
                    <a:pt x="84" y="362"/>
                    <a:pt x="176" y="362"/>
                  </a:cubicBezTo>
                  <a:cubicBezTo>
                    <a:pt x="278" y="362"/>
                    <a:pt x="362" y="279"/>
                    <a:pt x="362" y="177"/>
                  </a:cubicBezTo>
                  <a:cubicBezTo>
                    <a:pt x="362" y="84"/>
                    <a:pt x="27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7006425" y="2875275"/>
              <a:ext cx="539250" cy="36450"/>
            </a:xfrm>
            <a:custGeom>
              <a:rect b="b" l="l" r="r" t="t"/>
              <a:pathLst>
                <a:path extrusionOk="0" h="1458" w="21570">
                  <a:moveTo>
                    <a:pt x="1" y="1"/>
                  </a:moveTo>
                  <a:lnTo>
                    <a:pt x="1" y="882"/>
                  </a:lnTo>
                  <a:cubicBezTo>
                    <a:pt x="1" y="1197"/>
                    <a:pt x="251" y="1457"/>
                    <a:pt x="567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7005050" y="2873900"/>
              <a:ext cx="542000" cy="39200"/>
            </a:xfrm>
            <a:custGeom>
              <a:rect b="b" l="l" r="r" t="t"/>
              <a:pathLst>
                <a:path extrusionOk="0" h="1568" w="2168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8" y="1447"/>
                  </a:cubicBezTo>
                  <a:lnTo>
                    <a:pt x="622" y="1447"/>
                  </a:lnTo>
                  <a:cubicBezTo>
                    <a:pt x="343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lnTo>
                    <a:pt x="0" y="937"/>
                  </a:lnTo>
                  <a:cubicBezTo>
                    <a:pt x="0" y="1290"/>
                    <a:pt x="279" y="1568"/>
                    <a:pt x="622" y="1568"/>
                  </a:cubicBezTo>
                  <a:lnTo>
                    <a:pt x="21058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2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7010150" y="2901725"/>
              <a:ext cx="531800" cy="2800"/>
            </a:xfrm>
            <a:custGeom>
              <a:rect b="b" l="l" r="r" t="t"/>
              <a:pathLst>
                <a:path extrusionOk="0" h="112" w="21272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21216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7224425" y="2877600"/>
              <a:ext cx="103000" cy="11400"/>
            </a:xfrm>
            <a:custGeom>
              <a:rect b="b" l="l" r="r" t="t"/>
              <a:pathLst>
                <a:path extrusionOk="0" h="456" w="4120">
                  <a:moveTo>
                    <a:pt x="1" y="0"/>
                  </a:moveTo>
                  <a:lnTo>
                    <a:pt x="1" y="455"/>
                  </a:lnTo>
                  <a:lnTo>
                    <a:pt x="4120" y="455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7223050" y="2875975"/>
              <a:ext cx="106000" cy="14400"/>
            </a:xfrm>
            <a:custGeom>
              <a:rect b="b" l="l" r="r" t="t"/>
              <a:pathLst>
                <a:path extrusionOk="0" h="576" w="4240">
                  <a:moveTo>
                    <a:pt x="4119" y="121"/>
                  </a:moveTo>
                  <a:lnTo>
                    <a:pt x="4119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5" y="1"/>
                  </a:moveTo>
                  <a:cubicBezTo>
                    <a:pt x="28" y="1"/>
                    <a:pt x="0" y="28"/>
                    <a:pt x="0" y="65"/>
                  </a:cubicBezTo>
                  <a:lnTo>
                    <a:pt x="0" y="520"/>
                  </a:lnTo>
                  <a:cubicBezTo>
                    <a:pt x="0" y="548"/>
                    <a:pt x="28" y="576"/>
                    <a:pt x="65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7171800" y="2666550"/>
              <a:ext cx="186025" cy="158900"/>
            </a:xfrm>
            <a:custGeom>
              <a:rect b="b" l="l" r="r" t="t"/>
              <a:pathLst>
                <a:path extrusionOk="0" h="6356" w="7441">
                  <a:moveTo>
                    <a:pt x="297" y="1"/>
                  </a:moveTo>
                  <a:cubicBezTo>
                    <a:pt x="139" y="1"/>
                    <a:pt x="0" y="131"/>
                    <a:pt x="0" y="298"/>
                  </a:cubicBezTo>
                  <a:lnTo>
                    <a:pt x="0" y="6058"/>
                  </a:lnTo>
                  <a:cubicBezTo>
                    <a:pt x="0" y="6225"/>
                    <a:pt x="139" y="6355"/>
                    <a:pt x="297" y="6355"/>
                  </a:cubicBezTo>
                  <a:lnTo>
                    <a:pt x="7143" y="6355"/>
                  </a:lnTo>
                  <a:cubicBezTo>
                    <a:pt x="7301" y="6355"/>
                    <a:pt x="7440" y="6225"/>
                    <a:pt x="7431" y="6058"/>
                  </a:cubicBezTo>
                  <a:lnTo>
                    <a:pt x="7431" y="298"/>
                  </a:lnTo>
                  <a:cubicBezTo>
                    <a:pt x="7431" y="131"/>
                    <a:pt x="7301" y="1"/>
                    <a:pt x="7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7184075" y="2654025"/>
              <a:ext cx="186025" cy="158900"/>
            </a:xfrm>
            <a:custGeom>
              <a:rect b="b" l="l" r="r" t="t"/>
              <a:pathLst>
                <a:path extrusionOk="0" h="6356" w="7441">
                  <a:moveTo>
                    <a:pt x="353" y="1"/>
                  </a:moveTo>
                  <a:cubicBezTo>
                    <a:pt x="159" y="1"/>
                    <a:pt x="1" y="159"/>
                    <a:pt x="1" y="344"/>
                  </a:cubicBezTo>
                  <a:lnTo>
                    <a:pt x="1" y="6012"/>
                  </a:lnTo>
                  <a:cubicBezTo>
                    <a:pt x="1" y="6198"/>
                    <a:pt x="159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1" y="6198"/>
                    <a:pt x="7441" y="6012"/>
                  </a:cubicBezTo>
                  <a:lnTo>
                    <a:pt x="7441" y="344"/>
                  </a:lnTo>
                  <a:cubicBezTo>
                    <a:pt x="7441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7182700" y="2652400"/>
              <a:ext cx="188800" cy="162150"/>
            </a:xfrm>
            <a:custGeom>
              <a:rect b="b" l="l" r="r" t="t"/>
              <a:pathLst>
                <a:path extrusionOk="0" h="6486" w="7552">
                  <a:moveTo>
                    <a:pt x="7143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3" y="6365"/>
                  </a:cubicBezTo>
                  <a:lnTo>
                    <a:pt x="408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8" y="121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09"/>
                  </a:cubicBezTo>
                  <a:lnTo>
                    <a:pt x="0" y="6077"/>
                  </a:lnTo>
                  <a:cubicBezTo>
                    <a:pt x="0" y="6300"/>
                    <a:pt x="186" y="6485"/>
                    <a:pt x="408" y="6485"/>
                  </a:cubicBezTo>
                  <a:lnTo>
                    <a:pt x="7143" y="6485"/>
                  </a:lnTo>
                  <a:cubicBezTo>
                    <a:pt x="7366" y="6485"/>
                    <a:pt x="7551" y="6300"/>
                    <a:pt x="7551" y="6077"/>
                  </a:cubicBezTo>
                  <a:lnTo>
                    <a:pt x="7551" y="409"/>
                  </a:lnTo>
                  <a:cubicBezTo>
                    <a:pt x="7551" y="186"/>
                    <a:pt x="7366" y="1"/>
                    <a:pt x="7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7212850" y="2737750"/>
              <a:ext cx="128275" cy="17200"/>
            </a:xfrm>
            <a:custGeom>
              <a:rect b="b" l="l" r="r" t="t"/>
              <a:pathLst>
                <a:path extrusionOk="0" h="688" w="5131">
                  <a:moveTo>
                    <a:pt x="316" y="1"/>
                  </a:moveTo>
                  <a:cubicBezTo>
                    <a:pt x="139" y="1"/>
                    <a:pt x="0" y="140"/>
                    <a:pt x="0" y="325"/>
                  </a:cubicBezTo>
                  <a:lnTo>
                    <a:pt x="0" y="362"/>
                  </a:lnTo>
                  <a:cubicBezTo>
                    <a:pt x="0" y="539"/>
                    <a:pt x="139" y="687"/>
                    <a:pt x="316" y="687"/>
                  </a:cubicBezTo>
                  <a:lnTo>
                    <a:pt x="4805" y="687"/>
                  </a:lnTo>
                  <a:cubicBezTo>
                    <a:pt x="4982" y="687"/>
                    <a:pt x="5130" y="539"/>
                    <a:pt x="5130" y="362"/>
                  </a:cubicBezTo>
                  <a:lnTo>
                    <a:pt x="5130" y="325"/>
                  </a:lnTo>
                  <a:cubicBezTo>
                    <a:pt x="5130" y="140"/>
                    <a:pt x="4982" y="1"/>
                    <a:pt x="4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7211225" y="2736375"/>
              <a:ext cx="131275" cy="19950"/>
            </a:xfrm>
            <a:custGeom>
              <a:rect b="b" l="l" r="r" t="t"/>
              <a:pathLst>
                <a:path extrusionOk="0" h="798" w="5251">
                  <a:moveTo>
                    <a:pt x="4870" y="111"/>
                  </a:moveTo>
                  <a:cubicBezTo>
                    <a:pt x="5019" y="111"/>
                    <a:pt x="5130" y="232"/>
                    <a:pt x="5130" y="380"/>
                  </a:cubicBezTo>
                  <a:lnTo>
                    <a:pt x="5130" y="417"/>
                  </a:lnTo>
                  <a:cubicBezTo>
                    <a:pt x="5130" y="566"/>
                    <a:pt x="5019" y="677"/>
                    <a:pt x="4870" y="677"/>
                  </a:cubicBezTo>
                  <a:lnTo>
                    <a:pt x="381" y="677"/>
                  </a:lnTo>
                  <a:cubicBezTo>
                    <a:pt x="241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1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6" y="0"/>
                    <a:pt x="0" y="167"/>
                    <a:pt x="0" y="380"/>
                  </a:cubicBezTo>
                  <a:lnTo>
                    <a:pt x="0" y="417"/>
                  </a:lnTo>
                  <a:cubicBezTo>
                    <a:pt x="0" y="631"/>
                    <a:pt x="176" y="798"/>
                    <a:pt x="381" y="798"/>
                  </a:cubicBezTo>
                  <a:lnTo>
                    <a:pt x="4870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7226750" y="2742400"/>
              <a:ext cx="99525" cy="7200"/>
            </a:xfrm>
            <a:custGeom>
              <a:rect b="b" l="l" r="r" t="t"/>
              <a:pathLst>
                <a:path extrusionOk="0" h="288" w="3981">
                  <a:moveTo>
                    <a:pt x="3851" y="56"/>
                  </a:moveTo>
                  <a:cubicBezTo>
                    <a:pt x="3888" y="56"/>
                    <a:pt x="3925" y="93"/>
                    <a:pt x="3925" y="130"/>
                  </a:cubicBezTo>
                  <a:lnTo>
                    <a:pt x="3925" y="149"/>
                  </a:lnTo>
                  <a:cubicBezTo>
                    <a:pt x="3925" y="195"/>
                    <a:pt x="3888" y="223"/>
                    <a:pt x="3851" y="223"/>
                  </a:cubicBezTo>
                  <a:lnTo>
                    <a:pt x="140" y="223"/>
                  </a:lnTo>
                  <a:cubicBezTo>
                    <a:pt x="94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4" y="56"/>
                    <a:pt x="140" y="56"/>
                  </a:cubicBezTo>
                  <a:close/>
                  <a:moveTo>
                    <a:pt x="131" y="0"/>
                  </a:moveTo>
                  <a:cubicBezTo>
                    <a:pt x="56" y="0"/>
                    <a:pt x="1" y="56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56" y="288"/>
                    <a:pt x="131" y="288"/>
                  </a:cubicBezTo>
                  <a:lnTo>
                    <a:pt x="3841" y="288"/>
                  </a:lnTo>
                  <a:cubicBezTo>
                    <a:pt x="3925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5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7234875" y="2764425"/>
              <a:ext cx="83975" cy="10000"/>
            </a:xfrm>
            <a:custGeom>
              <a:rect b="b" l="l" r="r" t="t"/>
              <a:pathLst>
                <a:path extrusionOk="0" h="400" w="3359">
                  <a:moveTo>
                    <a:pt x="205" y="0"/>
                  </a:moveTo>
                  <a:cubicBezTo>
                    <a:pt x="93" y="0"/>
                    <a:pt x="0" y="93"/>
                    <a:pt x="0" y="205"/>
                  </a:cubicBezTo>
                  <a:cubicBezTo>
                    <a:pt x="0" y="316"/>
                    <a:pt x="93" y="399"/>
                    <a:pt x="205" y="399"/>
                  </a:cubicBezTo>
                  <a:lnTo>
                    <a:pt x="3164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7233475" y="2763025"/>
              <a:ext cx="86775" cy="13025"/>
            </a:xfrm>
            <a:custGeom>
              <a:rect b="b" l="l" r="r" t="t"/>
              <a:pathLst>
                <a:path extrusionOk="0" h="521" w="3471">
                  <a:moveTo>
                    <a:pt x="3211" y="121"/>
                  </a:moveTo>
                  <a:cubicBezTo>
                    <a:pt x="3294" y="121"/>
                    <a:pt x="3359" y="177"/>
                    <a:pt x="3359" y="261"/>
                  </a:cubicBezTo>
                  <a:cubicBezTo>
                    <a:pt x="3359" y="335"/>
                    <a:pt x="3294" y="400"/>
                    <a:pt x="3211" y="400"/>
                  </a:cubicBezTo>
                  <a:lnTo>
                    <a:pt x="261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1" y="121"/>
                  </a:cubicBezTo>
                  <a:close/>
                  <a:moveTo>
                    <a:pt x="261" y="1"/>
                  </a:moveTo>
                  <a:cubicBezTo>
                    <a:pt x="121" y="1"/>
                    <a:pt x="1" y="112"/>
                    <a:pt x="1" y="261"/>
                  </a:cubicBezTo>
                  <a:cubicBezTo>
                    <a:pt x="1" y="400"/>
                    <a:pt x="112" y="520"/>
                    <a:pt x="261" y="520"/>
                  </a:cubicBezTo>
                  <a:lnTo>
                    <a:pt x="3220" y="520"/>
                  </a:lnTo>
                  <a:cubicBezTo>
                    <a:pt x="3359" y="520"/>
                    <a:pt x="3470" y="400"/>
                    <a:pt x="3470" y="261"/>
                  </a:cubicBezTo>
                  <a:cubicBezTo>
                    <a:pt x="3470" y="112"/>
                    <a:pt x="3359" y="1"/>
                    <a:pt x="3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7251800" y="27669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7261075" y="27669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6" y="158"/>
                    <a:pt x="196" y="103"/>
                  </a:cubicBezTo>
                  <a:cubicBezTo>
                    <a:pt x="196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7269900" y="2766975"/>
              <a:ext cx="4650" cy="4900"/>
            </a:xfrm>
            <a:custGeom>
              <a:rect b="b" l="l" r="r" t="t"/>
              <a:pathLst>
                <a:path extrusionOk="0" h="196" w="186">
                  <a:moveTo>
                    <a:pt x="93" y="65"/>
                  </a:moveTo>
                  <a:cubicBezTo>
                    <a:pt x="112" y="65"/>
                    <a:pt x="130" y="84"/>
                    <a:pt x="130" y="103"/>
                  </a:cubicBezTo>
                  <a:cubicBezTo>
                    <a:pt x="130" y="121"/>
                    <a:pt x="112" y="140"/>
                    <a:pt x="93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93" y="65"/>
                  </a:cubicBezTo>
                  <a:close/>
                  <a:moveTo>
                    <a:pt x="93" y="1"/>
                  </a:moveTo>
                  <a:cubicBezTo>
                    <a:pt x="37" y="1"/>
                    <a:pt x="0" y="47"/>
                    <a:pt x="0" y="103"/>
                  </a:cubicBezTo>
                  <a:cubicBezTo>
                    <a:pt x="0" y="158"/>
                    <a:pt x="37" y="195"/>
                    <a:pt x="93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7278950" y="2766975"/>
              <a:ext cx="4875" cy="4900"/>
            </a:xfrm>
            <a:custGeom>
              <a:rect b="b" l="l" r="r" t="t"/>
              <a:pathLst>
                <a:path extrusionOk="0" h="196" w="195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cubicBezTo>
                    <a:pt x="0" y="158"/>
                    <a:pt x="46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7287975" y="27669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7297250" y="27669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84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7249950" y="2672575"/>
              <a:ext cx="53825" cy="53850"/>
            </a:xfrm>
            <a:custGeom>
              <a:rect b="b" l="l" r="r" t="t"/>
              <a:pathLst>
                <a:path extrusionOk="0" h="2154" w="2153"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1"/>
                    <a:pt x="483" y="2153"/>
                    <a:pt x="1077" y="2153"/>
                  </a:cubicBezTo>
                  <a:cubicBezTo>
                    <a:pt x="1670" y="2153"/>
                    <a:pt x="2153" y="1671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7248550" y="2671200"/>
              <a:ext cx="56625" cy="56600"/>
            </a:xfrm>
            <a:custGeom>
              <a:rect b="b" l="l" r="r" t="t"/>
              <a:pathLst>
                <a:path extrusionOk="0" h="2264" w="2265">
                  <a:moveTo>
                    <a:pt x="1133" y="112"/>
                  </a:moveTo>
                  <a:cubicBezTo>
                    <a:pt x="1698" y="112"/>
                    <a:pt x="2153" y="575"/>
                    <a:pt x="2153" y="1132"/>
                  </a:cubicBezTo>
                  <a:cubicBezTo>
                    <a:pt x="2153" y="1689"/>
                    <a:pt x="1698" y="2152"/>
                    <a:pt x="1133" y="2152"/>
                  </a:cubicBezTo>
                  <a:cubicBezTo>
                    <a:pt x="576" y="2152"/>
                    <a:pt x="121" y="1689"/>
                    <a:pt x="121" y="1132"/>
                  </a:cubicBezTo>
                  <a:cubicBezTo>
                    <a:pt x="121" y="575"/>
                    <a:pt x="576" y="112"/>
                    <a:pt x="1133" y="112"/>
                  </a:cubicBezTo>
                  <a:close/>
                  <a:moveTo>
                    <a:pt x="1133" y="0"/>
                  </a:moveTo>
                  <a:cubicBezTo>
                    <a:pt x="511" y="0"/>
                    <a:pt x="1" y="510"/>
                    <a:pt x="1" y="1132"/>
                  </a:cubicBezTo>
                  <a:cubicBezTo>
                    <a:pt x="1" y="1754"/>
                    <a:pt x="511" y="2264"/>
                    <a:pt x="1133" y="2264"/>
                  </a:cubicBezTo>
                  <a:cubicBezTo>
                    <a:pt x="1754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7265025" y="2701100"/>
              <a:ext cx="23900" cy="12100"/>
            </a:xfrm>
            <a:custGeom>
              <a:rect b="b" l="l" r="r" t="t"/>
              <a:pathLst>
                <a:path extrusionOk="0" h="484" w="956">
                  <a:moveTo>
                    <a:pt x="474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7263400" y="2699725"/>
              <a:ext cx="26925" cy="14875"/>
            </a:xfrm>
            <a:custGeom>
              <a:rect b="b" l="l" r="r" t="t"/>
              <a:pathLst>
                <a:path extrusionOk="0" h="595" w="1077">
                  <a:moveTo>
                    <a:pt x="539" y="112"/>
                  </a:moveTo>
                  <a:cubicBezTo>
                    <a:pt x="752" y="112"/>
                    <a:pt x="928" y="269"/>
                    <a:pt x="956" y="473"/>
                  </a:cubicBezTo>
                  <a:lnTo>
                    <a:pt x="121" y="473"/>
                  </a:lnTo>
                  <a:cubicBezTo>
                    <a:pt x="149" y="269"/>
                    <a:pt x="325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0" y="241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7270125" y="2685800"/>
              <a:ext cx="13700" cy="13725"/>
            </a:xfrm>
            <a:custGeom>
              <a:rect b="b" l="l" r="r" t="t"/>
              <a:pathLst>
                <a:path extrusionOk="0" h="549" w="548">
                  <a:moveTo>
                    <a:pt x="279" y="1"/>
                  </a:moveTo>
                  <a:cubicBezTo>
                    <a:pt x="121" y="1"/>
                    <a:pt x="1" y="131"/>
                    <a:pt x="1" y="279"/>
                  </a:cubicBezTo>
                  <a:cubicBezTo>
                    <a:pt x="1" y="427"/>
                    <a:pt x="121" y="548"/>
                    <a:pt x="279" y="548"/>
                  </a:cubicBezTo>
                  <a:cubicBezTo>
                    <a:pt x="427" y="548"/>
                    <a:pt x="548" y="427"/>
                    <a:pt x="548" y="279"/>
                  </a:cubicBezTo>
                  <a:cubicBezTo>
                    <a:pt x="548" y="13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7268725" y="2684425"/>
              <a:ext cx="16500" cy="16475"/>
            </a:xfrm>
            <a:custGeom>
              <a:rect b="b" l="l" r="r" t="t"/>
              <a:pathLst>
                <a:path extrusionOk="0" h="659" w="660">
                  <a:moveTo>
                    <a:pt x="335" y="121"/>
                  </a:moveTo>
                  <a:cubicBezTo>
                    <a:pt x="446" y="121"/>
                    <a:pt x="539" y="213"/>
                    <a:pt x="548" y="334"/>
                  </a:cubicBezTo>
                  <a:cubicBezTo>
                    <a:pt x="548" y="445"/>
                    <a:pt x="446" y="547"/>
                    <a:pt x="335" y="547"/>
                  </a:cubicBezTo>
                  <a:cubicBezTo>
                    <a:pt x="214" y="547"/>
                    <a:pt x="121" y="445"/>
                    <a:pt x="121" y="334"/>
                  </a:cubicBezTo>
                  <a:cubicBezTo>
                    <a:pt x="121" y="213"/>
                    <a:pt x="214" y="121"/>
                    <a:pt x="335" y="121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8"/>
                    <a:pt x="1" y="334"/>
                  </a:cubicBezTo>
                  <a:cubicBezTo>
                    <a:pt x="1" y="510"/>
                    <a:pt x="149" y="659"/>
                    <a:pt x="33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7257150" y="2782525"/>
              <a:ext cx="39675" cy="12300"/>
            </a:xfrm>
            <a:custGeom>
              <a:rect b="b" l="l" r="r" t="t"/>
              <a:pathLst>
                <a:path extrusionOk="0" h="492" w="1587">
                  <a:moveTo>
                    <a:pt x="241" y="0"/>
                  </a:moveTo>
                  <a:cubicBezTo>
                    <a:pt x="111" y="0"/>
                    <a:pt x="0" y="111"/>
                    <a:pt x="0" y="251"/>
                  </a:cubicBezTo>
                  <a:cubicBezTo>
                    <a:pt x="0" y="380"/>
                    <a:pt x="111" y="492"/>
                    <a:pt x="241" y="492"/>
                  </a:cubicBezTo>
                  <a:lnTo>
                    <a:pt x="1336" y="492"/>
                  </a:lnTo>
                  <a:cubicBezTo>
                    <a:pt x="1475" y="492"/>
                    <a:pt x="1586" y="380"/>
                    <a:pt x="1586" y="251"/>
                  </a:cubicBezTo>
                  <a:cubicBezTo>
                    <a:pt x="1586" y="111"/>
                    <a:pt x="1475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7255525" y="2781125"/>
              <a:ext cx="42675" cy="15100"/>
            </a:xfrm>
            <a:custGeom>
              <a:rect b="b" l="l" r="r" t="t"/>
              <a:pathLst>
                <a:path extrusionOk="0" h="604" w="1707">
                  <a:moveTo>
                    <a:pt x="1401" y="112"/>
                  </a:moveTo>
                  <a:cubicBezTo>
                    <a:pt x="1503" y="112"/>
                    <a:pt x="1586" y="19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21" y="409"/>
                    <a:pt x="121" y="307"/>
                  </a:cubicBezTo>
                  <a:cubicBezTo>
                    <a:pt x="121" y="195"/>
                    <a:pt x="204" y="112"/>
                    <a:pt x="306" y="112"/>
                  </a:cubicBezTo>
                  <a:close/>
                  <a:moveTo>
                    <a:pt x="306" y="0"/>
                  </a:moveTo>
                  <a:cubicBezTo>
                    <a:pt x="139" y="0"/>
                    <a:pt x="0" y="130"/>
                    <a:pt x="0" y="307"/>
                  </a:cubicBezTo>
                  <a:cubicBezTo>
                    <a:pt x="0" y="474"/>
                    <a:pt x="139" y="603"/>
                    <a:pt x="306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7359875" y="1832850"/>
              <a:ext cx="241000" cy="240000"/>
            </a:xfrm>
            <a:custGeom>
              <a:rect b="b" l="l" r="r" t="t"/>
              <a:pathLst>
                <a:path extrusionOk="0" h="9600" w="9640">
                  <a:moveTo>
                    <a:pt x="4833" y="2576"/>
                  </a:moveTo>
                  <a:cubicBezTo>
                    <a:pt x="5983" y="2576"/>
                    <a:pt x="6996" y="3477"/>
                    <a:pt x="7042" y="4721"/>
                  </a:cubicBezTo>
                  <a:cubicBezTo>
                    <a:pt x="7069" y="5565"/>
                    <a:pt x="6420" y="6558"/>
                    <a:pt x="5632" y="6855"/>
                  </a:cubicBezTo>
                  <a:cubicBezTo>
                    <a:pt x="5362" y="6957"/>
                    <a:pt x="5090" y="7005"/>
                    <a:pt x="4825" y="7005"/>
                  </a:cubicBezTo>
                  <a:cubicBezTo>
                    <a:pt x="3675" y="7005"/>
                    <a:pt x="2662" y="6104"/>
                    <a:pt x="2617" y="4860"/>
                  </a:cubicBezTo>
                  <a:cubicBezTo>
                    <a:pt x="2580" y="4016"/>
                    <a:pt x="3238" y="3023"/>
                    <a:pt x="4027" y="2727"/>
                  </a:cubicBezTo>
                  <a:cubicBezTo>
                    <a:pt x="4296" y="2624"/>
                    <a:pt x="4568" y="2576"/>
                    <a:pt x="4833" y="2576"/>
                  </a:cubicBezTo>
                  <a:close/>
                  <a:moveTo>
                    <a:pt x="4067" y="0"/>
                  </a:moveTo>
                  <a:cubicBezTo>
                    <a:pt x="4051" y="0"/>
                    <a:pt x="4034" y="3"/>
                    <a:pt x="4017" y="8"/>
                  </a:cubicBezTo>
                  <a:lnTo>
                    <a:pt x="2709" y="426"/>
                  </a:lnTo>
                  <a:cubicBezTo>
                    <a:pt x="2635" y="444"/>
                    <a:pt x="2589" y="537"/>
                    <a:pt x="2617" y="611"/>
                  </a:cubicBezTo>
                  <a:lnTo>
                    <a:pt x="2886" y="1483"/>
                  </a:lnTo>
                  <a:cubicBezTo>
                    <a:pt x="2904" y="1548"/>
                    <a:pt x="2876" y="1613"/>
                    <a:pt x="2821" y="1650"/>
                  </a:cubicBezTo>
                  <a:cubicBezTo>
                    <a:pt x="2533" y="1836"/>
                    <a:pt x="2283" y="2049"/>
                    <a:pt x="2060" y="2291"/>
                  </a:cubicBezTo>
                  <a:cubicBezTo>
                    <a:pt x="2030" y="2326"/>
                    <a:pt x="1989" y="2343"/>
                    <a:pt x="1946" y="2343"/>
                  </a:cubicBezTo>
                  <a:cubicBezTo>
                    <a:pt x="1922" y="2343"/>
                    <a:pt x="1898" y="2338"/>
                    <a:pt x="1874" y="2328"/>
                  </a:cubicBezTo>
                  <a:lnTo>
                    <a:pt x="1077" y="1910"/>
                  </a:lnTo>
                  <a:cubicBezTo>
                    <a:pt x="1052" y="1899"/>
                    <a:pt x="1026" y="1894"/>
                    <a:pt x="1001" y="1894"/>
                  </a:cubicBezTo>
                  <a:cubicBezTo>
                    <a:pt x="943" y="1894"/>
                    <a:pt x="889" y="1923"/>
                    <a:pt x="863" y="1975"/>
                  </a:cubicBezTo>
                  <a:lnTo>
                    <a:pt x="233" y="3190"/>
                  </a:lnTo>
                  <a:cubicBezTo>
                    <a:pt x="195" y="3265"/>
                    <a:pt x="223" y="3357"/>
                    <a:pt x="297" y="3404"/>
                  </a:cubicBezTo>
                  <a:lnTo>
                    <a:pt x="1105" y="3821"/>
                  </a:lnTo>
                  <a:cubicBezTo>
                    <a:pt x="1160" y="3849"/>
                    <a:pt x="1197" y="3923"/>
                    <a:pt x="1179" y="3988"/>
                  </a:cubicBezTo>
                  <a:cubicBezTo>
                    <a:pt x="1105" y="4304"/>
                    <a:pt x="1077" y="4638"/>
                    <a:pt x="1095" y="4971"/>
                  </a:cubicBezTo>
                  <a:cubicBezTo>
                    <a:pt x="1095" y="5046"/>
                    <a:pt x="1058" y="5111"/>
                    <a:pt x="984" y="5129"/>
                  </a:cubicBezTo>
                  <a:lnTo>
                    <a:pt x="121" y="5398"/>
                  </a:lnTo>
                  <a:cubicBezTo>
                    <a:pt x="47" y="5426"/>
                    <a:pt x="1" y="5519"/>
                    <a:pt x="19" y="5593"/>
                  </a:cubicBezTo>
                  <a:lnTo>
                    <a:pt x="437" y="6901"/>
                  </a:lnTo>
                  <a:cubicBezTo>
                    <a:pt x="459" y="6968"/>
                    <a:pt x="517" y="7011"/>
                    <a:pt x="582" y="7011"/>
                  </a:cubicBezTo>
                  <a:cubicBezTo>
                    <a:pt x="598" y="7011"/>
                    <a:pt x="615" y="7009"/>
                    <a:pt x="631" y="7003"/>
                  </a:cubicBezTo>
                  <a:lnTo>
                    <a:pt x="1494" y="6734"/>
                  </a:lnTo>
                  <a:cubicBezTo>
                    <a:pt x="1508" y="6730"/>
                    <a:pt x="1522" y="6728"/>
                    <a:pt x="1536" y="6728"/>
                  </a:cubicBezTo>
                  <a:cubicBezTo>
                    <a:pt x="1588" y="6728"/>
                    <a:pt x="1641" y="6755"/>
                    <a:pt x="1670" y="6799"/>
                  </a:cubicBezTo>
                  <a:cubicBezTo>
                    <a:pt x="1847" y="7087"/>
                    <a:pt x="2069" y="7337"/>
                    <a:pt x="2310" y="7560"/>
                  </a:cubicBezTo>
                  <a:cubicBezTo>
                    <a:pt x="2357" y="7606"/>
                    <a:pt x="2375" y="7680"/>
                    <a:pt x="2338" y="7745"/>
                  </a:cubicBezTo>
                  <a:lnTo>
                    <a:pt x="1921" y="8543"/>
                  </a:lnTo>
                  <a:cubicBezTo>
                    <a:pt x="1884" y="8617"/>
                    <a:pt x="1912" y="8710"/>
                    <a:pt x="1995" y="8756"/>
                  </a:cubicBezTo>
                  <a:lnTo>
                    <a:pt x="3210" y="9387"/>
                  </a:lnTo>
                  <a:cubicBezTo>
                    <a:pt x="3232" y="9398"/>
                    <a:pt x="3256" y="9404"/>
                    <a:pt x="3280" y="9404"/>
                  </a:cubicBezTo>
                  <a:cubicBezTo>
                    <a:pt x="3335" y="9404"/>
                    <a:pt x="3388" y="9374"/>
                    <a:pt x="3414" y="9322"/>
                  </a:cubicBezTo>
                  <a:lnTo>
                    <a:pt x="3832" y="8515"/>
                  </a:lnTo>
                  <a:cubicBezTo>
                    <a:pt x="3861" y="8463"/>
                    <a:pt x="3909" y="8435"/>
                    <a:pt x="3964" y="8435"/>
                  </a:cubicBezTo>
                  <a:cubicBezTo>
                    <a:pt x="3978" y="8435"/>
                    <a:pt x="3993" y="8437"/>
                    <a:pt x="4008" y="8441"/>
                  </a:cubicBezTo>
                  <a:cubicBezTo>
                    <a:pt x="4260" y="8500"/>
                    <a:pt x="4525" y="8530"/>
                    <a:pt x="4791" y="8530"/>
                  </a:cubicBezTo>
                  <a:cubicBezTo>
                    <a:pt x="4858" y="8530"/>
                    <a:pt x="4925" y="8528"/>
                    <a:pt x="4991" y="8524"/>
                  </a:cubicBezTo>
                  <a:cubicBezTo>
                    <a:pt x="5056" y="8524"/>
                    <a:pt x="5121" y="8562"/>
                    <a:pt x="5149" y="8626"/>
                  </a:cubicBezTo>
                  <a:lnTo>
                    <a:pt x="5418" y="9498"/>
                  </a:lnTo>
                  <a:cubicBezTo>
                    <a:pt x="5440" y="9558"/>
                    <a:pt x="5498" y="9599"/>
                    <a:pt x="5563" y="9599"/>
                  </a:cubicBezTo>
                  <a:cubicBezTo>
                    <a:pt x="5580" y="9599"/>
                    <a:pt x="5596" y="9597"/>
                    <a:pt x="5613" y="9591"/>
                  </a:cubicBezTo>
                  <a:lnTo>
                    <a:pt x="6921" y="9183"/>
                  </a:lnTo>
                  <a:cubicBezTo>
                    <a:pt x="7004" y="9155"/>
                    <a:pt x="7042" y="9072"/>
                    <a:pt x="7023" y="8988"/>
                  </a:cubicBezTo>
                  <a:lnTo>
                    <a:pt x="6745" y="8126"/>
                  </a:lnTo>
                  <a:cubicBezTo>
                    <a:pt x="6726" y="8061"/>
                    <a:pt x="6754" y="7986"/>
                    <a:pt x="6810" y="7949"/>
                  </a:cubicBezTo>
                  <a:cubicBezTo>
                    <a:pt x="7097" y="7764"/>
                    <a:pt x="7348" y="7550"/>
                    <a:pt x="7570" y="7309"/>
                  </a:cubicBezTo>
                  <a:cubicBezTo>
                    <a:pt x="7602" y="7278"/>
                    <a:pt x="7646" y="7259"/>
                    <a:pt x="7692" y="7259"/>
                  </a:cubicBezTo>
                  <a:cubicBezTo>
                    <a:pt x="7713" y="7259"/>
                    <a:pt x="7735" y="7263"/>
                    <a:pt x="7756" y="7272"/>
                  </a:cubicBezTo>
                  <a:lnTo>
                    <a:pt x="8563" y="7690"/>
                  </a:lnTo>
                  <a:cubicBezTo>
                    <a:pt x="8585" y="7704"/>
                    <a:pt x="8610" y="7710"/>
                    <a:pt x="8634" y="7710"/>
                  </a:cubicBezTo>
                  <a:cubicBezTo>
                    <a:pt x="8688" y="7710"/>
                    <a:pt x="8741" y="7676"/>
                    <a:pt x="8767" y="7625"/>
                  </a:cubicBezTo>
                  <a:lnTo>
                    <a:pt x="9398" y="6409"/>
                  </a:lnTo>
                  <a:cubicBezTo>
                    <a:pt x="9444" y="6335"/>
                    <a:pt x="9407" y="6242"/>
                    <a:pt x="9333" y="6205"/>
                  </a:cubicBezTo>
                  <a:lnTo>
                    <a:pt x="8535" y="5788"/>
                  </a:lnTo>
                  <a:cubicBezTo>
                    <a:pt x="8470" y="5751"/>
                    <a:pt x="8442" y="5686"/>
                    <a:pt x="8452" y="5612"/>
                  </a:cubicBezTo>
                  <a:cubicBezTo>
                    <a:pt x="8526" y="5296"/>
                    <a:pt x="8554" y="4962"/>
                    <a:pt x="8535" y="4628"/>
                  </a:cubicBezTo>
                  <a:cubicBezTo>
                    <a:pt x="8535" y="4554"/>
                    <a:pt x="8582" y="4498"/>
                    <a:pt x="8646" y="4471"/>
                  </a:cubicBezTo>
                  <a:lnTo>
                    <a:pt x="9509" y="4202"/>
                  </a:lnTo>
                  <a:cubicBezTo>
                    <a:pt x="9593" y="4174"/>
                    <a:pt x="9639" y="4090"/>
                    <a:pt x="9611" y="4007"/>
                  </a:cubicBezTo>
                  <a:lnTo>
                    <a:pt x="9194" y="2699"/>
                  </a:lnTo>
                  <a:cubicBezTo>
                    <a:pt x="9179" y="2632"/>
                    <a:pt x="9116" y="2589"/>
                    <a:pt x="9049" y="2589"/>
                  </a:cubicBezTo>
                  <a:cubicBezTo>
                    <a:pt x="9032" y="2589"/>
                    <a:pt x="9015" y="2591"/>
                    <a:pt x="8999" y="2597"/>
                  </a:cubicBezTo>
                  <a:lnTo>
                    <a:pt x="8136" y="2875"/>
                  </a:lnTo>
                  <a:cubicBezTo>
                    <a:pt x="8123" y="2879"/>
                    <a:pt x="8109" y="2881"/>
                    <a:pt x="8096" y="2881"/>
                  </a:cubicBezTo>
                  <a:cubicBezTo>
                    <a:pt x="8043" y="2881"/>
                    <a:pt x="7990" y="2852"/>
                    <a:pt x="7960" y="2801"/>
                  </a:cubicBezTo>
                  <a:cubicBezTo>
                    <a:pt x="7784" y="2522"/>
                    <a:pt x="7570" y="2263"/>
                    <a:pt x="7329" y="2049"/>
                  </a:cubicBezTo>
                  <a:cubicBezTo>
                    <a:pt x="7274" y="2003"/>
                    <a:pt x="7255" y="1929"/>
                    <a:pt x="7292" y="1864"/>
                  </a:cubicBezTo>
                  <a:lnTo>
                    <a:pt x="7710" y="1057"/>
                  </a:lnTo>
                  <a:cubicBezTo>
                    <a:pt x="7747" y="983"/>
                    <a:pt x="7719" y="890"/>
                    <a:pt x="7645" y="853"/>
                  </a:cubicBezTo>
                  <a:lnTo>
                    <a:pt x="6420" y="222"/>
                  </a:lnTo>
                  <a:cubicBezTo>
                    <a:pt x="6398" y="208"/>
                    <a:pt x="6373" y="201"/>
                    <a:pt x="6349" y="201"/>
                  </a:cubicBezTo>
                  <a:cubicBezTo>
                    <a:pt x="6295" y="201"/>
                    <a:pt x="6242" y="235"/>
                    <a:pt x="6216" y="287"/>
                  </a:cubicBezTo>
                  <a:lnTo>
                    <a:pt x="5799" y="1085"/>
                  </a:lnTo>
                  <a:cubicBezTo>
                    <a:pt x="5774" y="1141"/>
                    <a:pt x="5714" y="1170"/>
                    <a:pt x="5656" y="1170"/>
                  </a:cubicBezTo>
                  <a:cubicBezTo>
                    <a:pt x="5648" y="1170"/>
                    <a:pt x="5640" y="1169"/>
                    <a:pt x="5632" y="1168"/>
                  </a:cubicBezTo>
                  <a:cubicBezTo>
                    <a:pt x="5347" y="1103"/>
                    <a:pt x="5062" y="1074"/>
                    <a:pt x="4765" y="1074"/>
                  </a:cubicBezTo>
                  <a:cubicBezTo>
                    <a:pt x="4723" y="1074"/>
                    <a:pt x="4681" y="1074"/>
                    <a:pt x="4639" y="1075"/>
                  </a:cubicBezTo>
                  <a:cubicBezTo>
                    <a:pt x="4633" y="1076"/>
                    <a:pt x="4628" y="1076"/>
                    <a:pt x="4622" y="1076"/>
                  </a:cubicBezTo>
                  <a:cubicBezTo>
                    <a:pt x="4563" y="1076"/>
                    <a:pt x="4507" y="1033"/>
                    <a:pt x="4491" y="973"/>
                  </a:cubicBezTo>
                  <a:lnTo>
                    <a:pt x="4212" y="111"/>
                  </a:lnTo>
                  <a:cubicBezTo>
                    <a:pt x="4197" y="44"/>
                    <a:pt x="4135" y="0"/>
                    <a:pt x="4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7358250" y="1831425"/>
              <a:ext cx="243775" cy="242850"/>
            </a:xfrm>
            <a:custGeom>
              <a:rect b="b" l="l" r="r" t="t"/>
              <a:pathLst>
                <a:path extrusionOk="0" h="9714" w="9751">
                  <a:moveTo>
                    <a:pt x="4899" y="2691"/>
                  </a:moveTo>
                  <a:cubicBezTo>
                    <a:pt x="5316" y="2691"/>
                    <a:pt x="5724" y="2811"/>
                    <a:pt x="6077" y="3053"/>
                  </a:cubicBezTo>
                  <a:cubicBezTo>
                    <a:pt x="6671" y="3433"/>
                    <a:pt x="7023" y="4073"/>
                    <a:pt x="7042" y="4778"/>
                  </a:cubicBezTo>
                  <a:cubicBezTo>
                    <a:pt x="7079" y="5594"/>
                    <a:pt x="6439" y="6568"/>
                    <a:pt x="5669" y="6856"/>
                  </a:cubicBezTo>
                  <a:cubicBezTo>
                    <a:pt x="5413" y="6953"/>
                    <a:pt x="5148" y="7001"/>
                    <a:pt x="4885" y="7001"/>
                  </a:cubicBezTo>
                  <a:cubicBezTo>
                    <a:pt x="4470" y="7001"/>
                    <a:pt x="4060" y="6881"/>
                    <a:pt x="3702" y="6643"/>
                  </a:cubicBezTo>
                  <a:cubicBezTo>
                    <a:pt x="3118" y="6253"/>
                    <a:pt x="2765" y="5622"/>
                    <a:pt x="2737" y="4908"/>
                  </a:cubicBezTo>
                  <a:cubicBezTo>
                    <a:pt x="2709" y="4092"/>
                    <a:pt x="3350" y="3127"/>
                    <a:pt x="4110" y="2839"/>
                  </a:cubicBezTo>
                  <a:cubicBezTo>
                    <a:pt x="4370" y="2737"/>
                    <a:pt x="4630" y="2691"/>
                    <a:pt x="4899" y="2691"/>
                  </a:cubicBezTo>
                  <a:close/>
                  <a:moveTo>
                    <a:pt x="4899" y="2572"/>
                  </a:moveTo>
                  <a:cubicBezTo>
                    <a:pt x="4622" y="2572"/>
                    <a:pt x="4343" y="2624"/>
                    <a:pt x="4073" y="2728"/>
                  </a:cubicBezTo>
                  <a:cubicBezTo>
                    <a:pt x="3247" y="3034"/>
                    <a:pt x="2589" y="4036"/>
                    <a:pt x="2617" y="4917"/>
                  </a:cubicBezTo>
                  <a:cubicBezTo>
                    <a:pt x="2645" y="5669"/>
                    <a:pt x="3016" y="6327"/>
                    <a:pt x="3637" y="6745"/>
                  </a:cubicBezTo>
                  <a:cubicBezTo>
                    <a:pt x="4017" y="6995"/>
                    <a:pt x="4444" y="7116"/>
                    <a:pt x="4889" y="7116"/>
                  </a:cubicBezTo>
                  <a:cubicBezTo>
                    <a:pt x="5158" y="7116"/>
                    <a:pt x="5437" y="7069"/>
                    <a:pt x="5715" y="6967"/>
                  </a:cubicBezTo>
                  <a:cubicBezTo>
                    <a:pt x="6531" y="6652"/>
                    <a:pt x="7199" y="5650"/>
                    <a:pt x="7162" y="4778"/>
                  </a:cubicBezTo>
                  <a:cubicBezTo>
                    <a:pt x="7134" y="4027"/>
                    <a:pt x="6763" y="3359"/>
                    <a:pt x="6142" y="2951"/>
                  </a:cubicBezTo>
                  <a:cubicBezTo>
                    <a:pt x="5767" y="2701"/>
                    <a:pt x="5336" y="2572"/>
                    <a:pt x="4899" y="2572"/>
                  </a:cubicBezTo>
                  <a:close/>
                  <a:moveTo>
                    <a:pt x="4144" y="114"/>
                  </a:moveTo>
                  <a:cubicBezTo>
                    <a:pt x="4157" y="114"/>
                    <a:pt x="4171" y="117"/>
                    <a:pt x="4184" y="121"/>
                  </a:cubicBezTo>
                  <a:cubicBezTo>
                    <a:pt x="4203" y="140"/>
                    <a:pt x="4222" y="158"/>
                    <a:pt x="4231" y="186"/>
                  </a:cubicBezTo>
                  <a:lnTo>
                    <a:pt x="4500" y="1049"/>
                  </a:lnTo>
                  <a:cubicBezTo>
                    <a:pt x="4526" y="1127"/>
                    <a:pt x="4609" y="1189"/>
                    <a:pt x="4695" y="1189"/>
                  </a:cubicBezTo>
                  <a:cubicBezTo>
                    <a:pt x="4701" y="1189"/>
                    <a:pt x="4707" y="1189"/>
                    <a:pt x="4713" y="1188"/>
                  </a:cubicBezTo>
                  <a:cubicBezTo>
                    <a:pt x="4753" y="1187"/>
                    <a:pt x="4793" y="1186"/>
                    <a:pt x="4833" y="1186"/>
                  </a:cubicBezTo>
                  <a:cubicBezTo>
                    <a:pt x="5118" y="1186"/>
                    <a:pt x="5403" y="1216"/>
                    <a:pt x="5687" y="1281"/>
                  </a:cubicBezTo>
                  <a:cubicBezTo>
                    <a:pt x="5701" y="1283"/>
                    <a:pt x="5715" y="1285"/>
                    <a:pt x="5728" y="1285"/>
                  </a:cubicBezTo>
                  <a:cubicBezTo>
                    <a:pt x="5806" y="1285"/>
                    <a:pt x="5880" y="1241"/>
                    <a:pt x="5919" y="1169"/>
                  </a:cubicBezTo>
                  <a:lnTo>
                    <a:pt x="6337" y="362"/>
                  </a:lnTo>
                  <a:cubicBezTo>
                    <a:pt x="6346" y="344"/>
                    <a:pt x="6364" y="325"/>
                    <a:pt x="6392" y="316"/>
                  </a:cubicBezTo>
                  <a:cubicBezTo>
                    <a:pt x="6400" y="313"/>
                    <a:pt x="6408" y="312"/>
                    <a:pt x="6415" y="312"/>
                  </a:cubicBezTo>
                  <a:cubicBezTo>
                    <a:pt x="6432" y="312"/>
                    <a:pt x="6447" y="319"/>
                    <a:pt x="6467" y="325"/>
                  </a:cubicBezTo>
                  <a:lnTo>
                    <a:pt x="7682" y="956"/>
                  </a:lnTo>
                  <a:cubicBezTo>
                    <a:pt x="7710" y="965"/>
                    <a:pt x="7719" y="984"/>
                    <a:pt x="7728" y="1012"/>
                  </a:cubicBezTo>
                  <a:cubicBezTo>
                    <a:pt x="7737" y="1040"/>
                    <a:pt x="7737" y="1058"/>
                    <a:pt x="7719" y="1086"/>
                  </a:cubicBezTo>
                  <a:lnTo>
                    <a:pt x="7301" y="1893"/>
                  </a:lnTo>
                  <a:cubicBezTo>
                    <a:pt x="7264" y="1976"/>
                    <a:pt x="7283" y="2079"/>
                    <a:pt x="7357" y="2143"/>
                  </a:cubicBezTo>
                  <a:cubicBezTo>
                    <a:pt x="7598" y="2366"/>
                    <a:pt x="7802" y="2617"/>
                    <a:pt x="7979" y="2886"/>
                  </a:cubicBezTo>
                  <a:cubicBezTo>
                    <a:pt x="8022" y="2951"/>
                    <a:pt x="8093" y="2987"/>
                    <a:pt x="8162" y="2987"/>
                  </a:cubicBezTo>
                  <a:cubicBezTo>
                    <a:pt x="8182" y="2987"/>
                    <a:pt x="8201" y="2985"/>
                    <a:pt x="8220" y="2978"/>
                  </a:cubicBezTo>
                  <a:lnTo>
                    <a:pt x="9083" y="2709"/>
                  </a:lnTo>
                  <a:cubicBezTo>
                    <a:pt x="9094" y="2705"/>
                    <a:pt x="9106" y="2703"/>
                    <a:pt x="9116" y="2703"/>
                  </a:cubicBezTo>
                  <a:cubicBezTo>
                    <a:pt x="9132" y="2703"/>
                    <a:pt x="9146" y="2708"/>
                    <a:pt x="9157" y="2719"/>
                  </a:cubicBezTo>
                  <a:cubicBezTo>
                    <a:pt x="9185" y="2728"/>
                    <a:pt x="9203" y="2746"/>
                    <a:pt x="9203" y="2774"/>
                  </a:cubicBezTo>
                  <a:lnTo>
                    <a:pt x="9621" y="4082"/>
                  </a:lnTo>
                  <a:cubicBezTo>
                    <a:pt x="9630" y="4101"/>
                    <a:pt x="9630" y="4129"/>
                    <a:pt x="9611" y="4156"/>
                  </a:cubicBezTo>
                  <a:cubicBezTo>
                    <a:pt x="9602" y="4175"/>
                    <a:pt x="9583" y="4194"/>
                    <a:pt x="9556" y="4203"/>
                  </a:cubicBezTo>
                  <a:lnTo>
                    <a:pt x="8693" y="4472"/>
                  </a:lnTo>
                  <a:cubicBezTo>
                    <a:pt x="8600" y="4500"/>
                    <a:pt x="8544" y="4592"/>
                    <a:pt x="8544" y="4685"/>
                  </a:cubicBezTo>
                  <a:cubicBezTo>
                    <a:pt x="8563" y="5010"/>
                    <a:pt x="8535" y="5335"/>
                    <a:pt x="8461" y="5659"/>
                  </a:cubicBezTo>
                  <a:cubicBezTo>
                    <a:pt x="8442" y="5752"/>
                    <a:pt x="8489" y="5845"/>
                    <a:pt x="8572" y="5891"/>
                  </a:cubicBezTo>
                  <a:lnTo>
                    <a:pt x="9379" y="6309"/>
                  </a:lnTo>
                  <a:cubicBezTo>
                    <a:pt x="9426" y="6337"/>
                    <a:pt x="9444" y="6392"/>
                    <a:pt x="9416" y="6439"/>
                  </a:cubicBezTo>
                  <a:lnTo>
                    <a:pt x="8786" y="7654"/>
                  </a:lnTo>
                  <a:cubicBezTo>
                    <a:pt x="8767" y="7682"/>
                    <a:pt x="8749" y="7700"/>
                    <a:pt x="8730" y="7709"/>
                  </a:cubicBezTo>
                  <a:cubicBezTo>
                    <a:pt x="8702" y="7709"/>
                    <a:pt x="8674" y="7709"/>
                    <a:pt x="8656" y="7700"/>
                  </a:cubicBezTo>
                  <a:lnTo>
                    <a:pt x="7849" y="7283"/>
                  </a:lnTo>
                  <a:cubicBezTo>
                    <a:pt x="7818" y="7266"/>
                    <a:pt x="7785" y="7257"/>
                    <a:pt x="7752" y="7257"/>
                  </a:cubicBezTo>
                  <a:cubicBezTo>
                    <a:pt x="7695" y="7257"/>
                    <a:pt x="7639" y="7282"/>
                    <a:pt x="7598" y="7329"/>
                  </a:cubicBezTo>
                  <a:cubicBezTo>
                    <a:pt x="7376" y="7570"/>
                    <a:pt x="7125" y="7784"/>
                    <a:pt x="6847" y="7951"/>
                  </a:cubicBezTo>
                  <a:cubicBezTo>
                    <a:pt x="6763" y="8006"/>
                    <a:pt x="6726" y="8108"/>
                    <a:pt x="6754" y="8201"/>
                  </a:cubicBezTo>
                  <a:lnTo>
                    <a:pt x="7032" y="9064"/>
                  </a:lnTo>
                  <a:cubicBezTo>
                    <a:pt x="7051" y="9110"/>
                    <a:pt x="7023" y="9166"/>
                    <a:pt x="6967" y="9184"/>
                  </a:cubicBezTo>
                  <a:lnTo>
                    <a:pt x="5659" y="9593"/>
                  </a:lnTo>
                  <a:cubicBezTo>
                    <a:pt x="5650" y="9596"/>
                    <a:pt x="5640" y="9598"/>
                    <a:pt x="5630" y="9598"/>
                  </a:cubicBezTo>
                  <a:cubicBezTo>
                    <a:pt x="5591" y="9598"/>
                    <a:pt x="5554" y="9572"/>
                    <a:pt x="5539" y="9528"/>
                  </a:cubicBezTo>
                  <a:lnTo>
                    <a:pt x="5270" y="8665"/>
                  </a:lnTo>
                  <a:cubicBezTo>
                    <a:pt x="5242" y="8581"/>
                    <a:pt x="5158" y="8526"/>
                    <a:pt x="5066" y="8526"/>
                  </a:cubicBezTo>
                  <a:cubicBezTo>
                    <a:pt x="5066" y="8526"/>
                    <a:pt x="5056" y="8526"/>
                    <a:pt x="5056" y="8517"/>
                  </a:cubicBezTo>
                  <a:cubicBezTo>
                    <a:pt x="4992" y="8520"/>
                    <a:pt x="4926" y="8522"/>
                    <a:pt x="4861" y="8522"/>
                  </a:cubicBezTo>
                  <a:cubicBezTo>
                    <a:pt x="4599" y="8522"/>
                    <a:pt x="4335" y="8492"/>
                    <a:pt x="4082" y="8433"/>
                  </a:cubicBezTo>
                  <a:cubicBezTo>
                    <a:pt x="4069" y="8430"/>
                    <a:pt x="4055" y="8429"/>
                    <a:pt x="4041" y="8429"/>
                  </a:cubicBezTo>
                  <a:cubicBezTo>
                    <a:pt x="3963" y="8429"/>
                    <a:pt x="3890" y="8473"/>
                    <a:pt x="3850" y="8544"/>
                  </a:cubicBezTo>
                  <a:lnTo>
                    <a:pt x="3433" y="9351"/>
                  </a:lnTo>
                  <a:cubicBezTo>
                    <a:pt x="3424" y="9370"/>
                    <a:pt x="3396" y="9389"/>
                    <a:pt x="3377" y="9398"/>
                  </a:cubicBezTo>
                  <a:cubicBezTo>
                    <a:pt x="3350" y="9398"/>
                    <a:pt x="3322" y="9398"/>
                    <a:pt x="3303" y="9389"/>
                  </a:cubicBezTo>
                  <a:lnTo>
                    <a:pt x="2088" y="8758"/>
                  </a:lnTo>
                  <a:cubicBezTo>
                    <a:pt x="2042" y="8730"/>
                    <a:pt x="2023" y="8674"/>
                    <a:pt x="2042" y="8628"/>
                  </a:cubicBezTo>
                  <a:lnTo>
                    <a:pt x="2459" y="7821"/>
                  </a:lnTo>
                  <a:cubicBezTo>
                    <a:pt x="2505" y="7737"/>
                    <a:pt x="2487" y="7635"/>
                    <a:pt x="2413" y="7570"/>
                  </a:cubicBezTo>
                  <a:cubicBezTo>
                    <a:pt x="2171" y="7348"/>
                    <a:pt x="1967" y="7097"/>
                    <a:pt x="1791" y="6819"/>
                  </a:cubicBezTo>
                  <a:cubicBezTo>
                    <a:pt x="1748" y="6754"/>
                    <a:pt x="1676" y="6717"/>
                    <a:pt x="1607" y="6717"/>
                  </a:cubicBezTo>
                  <a:cubicBezTo>
                    <a:pt x="1588" y="6717"/>
                    <a:pt x="1568" y="6720"/>
                    <a:pt x="1550" y="6726"/>
                  </a:cubicBezTo>
                  <a:lnTo>
                    <a:pt x="678" y="7004"/>
                  </a:lnTo>
                  <a:cubicBezTo>
                    <a:pt x="668" y="7008"/>
                    <a:pt x="658" y="7010"/>
                    <a:pt x="648" y="7010"/>
                  </a:cubicBezTo>
                  <a:cubicBezTo>
                    <a:pt x="610" y="7010"/>
                    <a:pt x="572" y="6984"/>
                    <a:pt x="557" y="6939"/>
                  </a:cubicBezTo>
                  <a:lnTo>
                    <a:pt x="149" y="5631"/>
                  </a:lnTo>
                  <a:cubicBezTo>
                    <a:pt x="131" y="5585"/>
                    <a:pt x="158" y="5529"/>
                    <a:pt x="214" y="5511"/>
                  </a:cubicBezTo>
                  <a:lnTo>
                    <a:pt x="1077" y="5242"/>
                  </a:lnTo>
                  <a:cubicBezTo>
                    <a:pt x="1160" y="5214"/>
                    <a:pt x="1225" y="5121"/>
                    <a:pt x="1216" y="5028"/>
                  </a:cubicBezTo>
                  <a:cubicBezTo>
                    <a:pt x="1207" y="4704"/>
                    <a:pt x="1234" y="4370"/>
                    <a:pt x="1309" y="4054"/>
                  </a:cubicBezTo>
                  <a:cubicBezTo>
                    <a:pt x="1327" y="3962"/>
                    <a:pt x="1281" y="3860"/>
                    <a:pt x="1197" y="3823"/>
                  </a:cubicBezTo>
                  <a:lnTo>
                    <a:pt x="390" y="3405"/>
                  </a:lnTo>
                  <a:cubicBezTo>
                    <a:pt x="372" y="3387"/>
                    <a:pt x="353" y="3368"/>
                    <a:pt x="344" y="3349"/>
                  </a:cubicBezTo>
                  <a:cubicBezTo>
                    <a:pt x="335" y="3322"/>
                    <a:pt x="344" y="3294"/>
                    <a:pt x="353" y="3275"/>
                  </a:cubicBezTo>
                  <a:lnTo>
                    <a:pt x="984" y="2060"/>
                  </a:lnTo>
                  <a:cubicBezTo>
                    <a:pt x="1005" y="2026"/>
                    <a:pt x="1041" y="2006"/>
                    <a:pt x="1077" y="2006"/>
                  </a:cubicBezTo>
                  <a:cubicBezTo>
                    <a:pt x="1089" y="2006"/>
                    <a:pt x="1102" y="2009"/>
                    <a:pt x="1114" y="2014"/>
                  </a:cubicBezTo>
                  <a:lnTo>
                    <a:pt x="1921" y="2431"/>
                  </a:lnTo>
                  <a:cubicBezTo>
                    <a:pt x="1952" y="2448"/>
                    <a:pt x="1985" y="2456"/>
                    <a:pt x="2018" y="2456"/>
                  </a:cubicBezTo>
                  <a:cubicBezTo>
                    <a:pt x="2074" y="2456"/>
                    <a:pt x="2130" y="2432"/>
                    <a:pt x="2171" y="2385"/>
                  </a:cubicBezTo>
                  <a:cubicBezTo>
                    <a:pt x="2394" y="2143"/>
                    <a:pt x="2645" y="1930"/>
                    <a:pt x="2923" y="1763"/>
                  </a:cubicBezTo>
                  <a:cubicBezTo>
                    <a:pt x="2997" y="1707"/>
                    <a:pt x="3034" y="1605"/>
                    <a:pt x="3006" y="1513"/>
                  </a:cubicBezTo>
                  <a:lnTo>
                    <a:pt x="2737" y="650"/>
                  </a:lnTo>
                  <a:cubicBezTo>
                    <a:pt x="2728" y="631"/>
                    <a:pt x="2728" y="604"/>
                    <a:pt x="2747" y="585"/>
                  </a:cubicBezTo>
                  <a:cubicBezTo>
                    <a:pt x="2756" y="557"/>
                    <a:pt x="2774" y="539"/>
                    <a:pt x="2802" y="529"/>
                  </a:cubicBezTo>
                  <a:lnTo>
                    <a:pt x="4110" y="121"/>
                  </a:lnTo>
                  <a:cubicBezTo>
                    <a:pt x="4120" y="117"/>
                    <a:pt x="4131" y="114"/>
                    <a:pt x="4144" y="114"/>
                  </a:cubicBezTo>
                  <a:close/>
                  <a:moveTo>
                    <a:pt x="4132" y="0"/>
                  </a:moveTo>
                  <a:cubicBezTo>
                    <a:pt x="4113" y="0"/>
                    <a:pt x="4093" y="3"/>
                    <a:pt x="4073" y="10"/>
                  </a:cubicBezTo>
                  <a:lnTo>
                    <a:pt x="2765" y="427"/>
                  </a:lnTo>
                  <a:cubicBezTo>
                    <a:pt x="2709" y="446"/>
                    <a:pt x="2663" y="483"/>
                    <a:pt x="2645" y="529"/>
                  </a:cubicBezTo>
                  <a:cubicBezTo>
                    <a:pt x="2617" y="585"/>
                    <a:pt x="2607" y="641"/>
                    <a:pt x="2626" y="696"/>
                  </a:cubicBezTo>
                  <a:lnTo>
                    <a:pt x="2895" y="1559"/>
                  </a:lnTo>
                  <a:cubicBezTo>
                    <a:pt x="2914" y="1596"/>
                    <a:pt x="2895" y="1643"/>
                    <a:pt x="2858" y="1661"/>
                  </a:cubicBezTo>
                  <a:cubicBezTo>
                    <a:pt x="2570" y="1847"/>
                    <a:pt x="2311" y="2060"/>
                    <a:pt x="2088" y="2310"/>
                  </a:cubicBezTo>
                  <a:cubicBezTo>
                    <a:pt x="2069" y="2335"/>
                    <a:pt x="2043" y="2348"/>
                    <a:pt x="2016" y="2348"/>
                  </a:cubicBezTo>
                  <a:cubicBezTo>
                    <a:pt x="2002" y="2348"/>
                    <a:pt x="1989" y="2344"/>
                    <a:pt x="1977" y="2338"/>
                  </a:cubicBezTo>
                  <a:lnTo>
                    <a:pt x="1170" y="1921"/>
                  </a:lnTo>
                  <a:cubicBezTo>
                    <a:pt x="1137" y="1903"/>
                    <a:pt x="1102" y="1895"/>
                    <a:pt x="1068" y="1895"/>
                  </a:cubicBezTo>
                  <a:cubicBezTo>
                    <a:pt x="993" y="1895"/>
                    <a:pt x="920" y="1934"/>
                    <a:pt x="882" y="2004"/>
                  </a:cubicBezTo>
                  <a:lnTo>
                    <a:pt x="251" y="3229"/>
                  </a:lnTo>
                  <a:cubicBezTo>
                    <a:pt x="223" y="3275"/>
                    <a:pt x="223" y="3331"/>
                    <a:pt x="233" y="3387"/>
                  </a:cubicBezTo>
                  <a:cubicBezTo>
                    <a:pt x="251" y="3442"/>
                    <a:pt x="288" y="3479"/>
                    <a:pt x="344" y="3507"/>
                  </a:cubicBezTo>
                  <a:lnTo>
                    <a:pt x="1142" y="3925"/>
                  </a:lnTo>
                  <a:cubicBezTo>
                    <a:pt x="1179" y="3943"/>
                    <a:pt x="1197" y="3990"/>
                    <a:pt x="1188" y="4036"/>
                  </a:cubicBezTo>
                  <a:cubicBezTo>
                    <a:pt x="1114" y="4361"/>
                    <a:pt x="1086" y="4695"/>
                    <a:pt x="1105" y="5038"/>
                  </a:cubicBezTo>
                  <a:cubicBezTo>
                    <a:pt x="1105" y="5084"/>
                    <a:pt x="1086" y="5121"/>
                    <a:pt x="1040" y="5131"/>
                  </a:cubicBezTo>
                  <a:lnTo>
                    <a:pt x="177" y="5409"/>
                  </a:lnTo>
                  <a:cubicBezTo>
                    <a:pt x="66" y="5437"/>
                    <a:pt x="1" y="5557"/>
                    <a:pt x="38" y="5669"/>
                  </a:cubicBezTo>
                  <a:lnTo>
                    <a:pt x="455" y="6977"/>
                  </a:lnTo>
                  <a:cubicBezTo>
                    <a:pt x="478" y="7067"/>
                    <a:pt x="561" y="7126"/>
                    <a:pt x="651" y="7126"/>
                  </a:cubicBezTo>
                  <a:cubicBezTo>
                    <a:pt x="672" y="7126"/>
                    <a:pt x="694" y="7123"/>
                    <a:pt x="715" y="7116"/>
                  </a:cubicBezTo>
                  <a:lnTo>
                    <a:pt x="1578" y="6847"/>
                  </a:lnTo>
                  <a:cubicBezTo>
                    <a:pt x="1590" y="6842"/>
                    <a:pt x="1603" y="6839"/>
                    <a:pt x="1614" y="6839"/>
                  </a:cubicBezTo>
                  <a:cubicBezTo>
                    <a:pt x="1647" y="6839"/>
                    <a:pt x="1675" y="6857"/>
                    <a:pt x="1689" y="6884"/>
                  </a:cubicBezTo>
                  <a:cubicBezTo>
                    <a:pt x="1875" y="7171"/>
                    <a:pt x="2088" y="7431"/>
                    <a:pt x="2338" y="7654"/>
                  </a:cubicBezTo>
                  <a:cubicBezTo>
                    <a:pt x="2375" y="7691"/>
                    <a:pt x="2375" y="7728"/>
                    <a:pt x="2357" y="7774"/>
                  </a:cubicBezTo>
                  <a:lnTo>
                    <a:pt x="1939" y="8572"/>
                  </a:lnTo>
                  <a:cubicBezTo>
                    <a:pt x="1893" y="8674"/>
                    <a:pt x="1930" y="8804"/>
                    <a:pt x="2032" y="8860"/>
                  </a:cubicBezTo>
                  <a:lnTo>
                    <a:pt x="3247" y="9491"/>
                  </a:lnTo>
                  <a:cubicBezTo>
                    <a:pt x="3283" y="9509"/>
                    <a:pt x="3319" y="9519"/>
                    <a:pt x="3355" y="9519"/>
                  </a:cubicBezTo>
                  <a:cubicBezTo>
                    <a:pt x="3375" y="9519"/>
                    <a:pt x="3395" y="9516"/>
                    <a:pt x="3414" y="9509"/>
                  </a:cubicBezTo>
                  <a:cubicBezTo>
                    <a:pt x="3461" y="9491"/>
                    <a:pt x="3507" y="9453"/>
                    <a:pt x="3535" y="9407"/>
                  </a:cubicBezTo>
                  <a:lnTo>
                    <a:pt x="3953" y="8600"/>
                  </a:lnTo>
                  <a:cubicBezTo>
                    <a:pt x="3968" y="8569"/>
                    <a:pt x="4002" y="8551"/>
                    <a:pt x="4040" y="8551"/>
                  </a:cubicBezTo>
                  <a:cubicBezTo>
                    <a:pt x="4048" y="8551"/>
                    <a:pt x="4056" y="8552"/>
                    <a:pt x="4064" y="8554"/>
                  </a:cubicBezTo>
                  <a:cubicBezTo>
                    <a:pt x="4324" y="8613"/>
                    <a:pt x="4589" y="8643"/>
                    <a:pt x="4861" y="8643"/>
                  </a:cubicBezTo>
                  <a:cubicBezTo>
                    <a:pt x="4929" y="8643"/>
                    <a:pt x="4997" y="8641"/>
                    <a:pt x="5066" y="8637"/>
                  </a:cubicBezTo>
                  <a:cubicBezTo>
                    <a:pt x="5112" y="8637"/>
                    <a:pt x="5149" y="8665"/>
                    <a:pt x="5158" y="8702"/>
                  </a:cubicBezTo>
                  <a:lnTo>
                    <a:pt x="5428" y="9565"/>
                  </a:lnTo>
                  <a:cubicBezTo>
                    <a:pt x="5455" y="9658"/>
                    <a:pt x="5539" y="9713"/>
                    <a:pt x="5632" y="9713"/>
                  </a:cubicBezTo>
                  <a:cubicBezTo>
                    <a:pt x="5650" y="9713"/>
                    <a:pt x="5678" y="9713"/>
                    <a:pt x="5697" y="9704"/>
                  </a:cubicBezTo>
                  <a:lnTo>
                    <a:pt x="7005" y="9296"/>
                  </a:lnTo>
                  <a:cubicBezTo>
                    <a:pt x="7116" y="9259"/>
                    <a:pt x="7172" y="9138"/>
                    <a:pt x="7144" y="9027"/>
                  </a:cubicBezTo>
                  <a:lnTo>
                    <a:pt x="6865" y="8164"/>
                  </a:lnTo>
                  <a:cubicBezTo>
                    <a:pt x="6856" y="8127"/>
                    <a:pt x="6875" y="8081"/>
                    <a:pt x="6912" y="8053"/>
                  </a:cubicBezTo>
                  <a:cubicBezTo>
                    <a:pt x="7190" y="7876"/>
                    <a:pt x="7450" y="7654"/>
                    <a:pt x="7682" y="7413"/>
                  </a:cubicBezTo>
                  <a:cubicBezTo>
                    <a:pt x="7700" y="7388"/>
                    <a:pt x="7727" y="7375"/>
                    <a:pt x="7754" y="7375"/>
                  </a:cubicBezTo>
                  <a:cubicBezTo>
                    <a:pt x="7767" y="7375"/>
                    <a:pt x="7781" y="7379"/>
                    <a:pt x="7793" y="7385"/>
                  </a:cubicBezTo>
                  <a:lnTo>
                    <a:pt x="8600" y="7802"/>
                  </a:lnTo>
                  <a:cubicBezTo>
                    <a:pt x="8630" y="7820"/>
                    <a:pt x="8664" y="7830"/>
                    <a:pt x="8699" y="7830"/>
                  </a:cubicBezTo>
                  <a:cubicBezTo>
                    <a:pt x="8718" y="7830"/>
                    <a:pt x="8738" y="7827"/>
                    <a:pt x="8758" y="7821"/>
                  </a:cubicBezTo>
                  <a:cubicBezTo>
                    <a:pt x="8814" y="7802"/>
                    <a:pt x="8860" y="7765"/>
                    <a:pt x="8888" y="7709"/>
                  </a:cubicBezTo>
                  <a:lnTo>
                    <a:pt x="9519" y="6494"/>
                  </a:lnTo>
                  <a:cubicBezTo>
                    <a:pt x="9574" y="6392"/>
                    <a:pt x="9528" y="6262"/>
                    <a:pt x="9426" y="6207"/>
                  </a:cubicBezTo>
                  <a:lnTo>
                    <a:pt x="8619" y="5789"/>
                  </a:lnTo>
                  <a:cubicBezTo>
                    <a:pt x="8582" y="5771"/>
                    <a:pt x="8563" y="5734"/>
                    <a:pt x="8572" y="5687"/>
                  </a:cubicBezTo>
                  <a:cubicBezTo>
                    <a:pt x="8647" y="5353"/>
                    <a:pt x="8674" y="5019"/>
                    <a:pt x="8665" y="4685"/>
                  </a:cubicBezTo>
                  <a:cubicBezTo>
                    <a:pt x="8665" y="4639"/>
                    <a:pt x="8684" y="4602"/>
                    <a:pt x="8730" y="4583"/>
                  </a:cubicBezTo>
                  <a:lnTo>
                    <a:pt x="9593" y="4314"/>
                  </a:lnTo>
                  <a:cubicBezTo>
                    <a:pt x="9648" y="4296"/>
                    <a:pt x="9686" y="4259"/>
                    <a:pt x="9713" y="4212"/>
                  </a:cubicBezTo>
                  <a:cubicBezTo>
                    <a:pt x="9741" y="4156"/>
                    <a:pt x="9750" y="4101"/>
                    <a:pt x="9732" y="4045"/>
                  </a:cubicBezTo>
                  <a:lnTo>
                    <a:pt x="9314" y="2737"/>
                  </a:lnTo>
                  <a:cubicBezTo>
                    <a:pt x="9296" y="2682"/>
                    <a:pt x="9259" y="2644"/>
                    <a:pt x="9212" y="2617"/>
                  </a:cubicBezTo>
                  <a:cubicBezTo>
                    <a:pt x="9182" y="2599"/>
                    <a:pt x="9145" y="2588"/>
                    <a:pt x="9109" y="2588"/>
                  </a:cubicBezTo>
                  <a:cubicBezTo>
                    <a:pt x="9090" y="2588"/>
                    <a:pt x="9071" y="2591"/>
                    <a:pt x="9055" y="2598"/>
                  </a:cubicBezTo>
                  <a:lnTo>
                    <a:pt x="8183" y="2876"/>
                  </a:lnTo>
                  <a:cubicBezTo>
                    <a:pt x="8176" y="2878"/>
                    <a:pt x="8170" y="2879"/>
                    <a:pt x="8163" y="2879"/>
                  </a:cubicBezTo>
                  <a:cubicBezTo>
                    <a:pt x="8130" y="2879"/>
                    <a:pt x="8096" y="2861"/>
                    <a:pt x="8081" y="2830"/>
                  </a:cubicBezTo>
                  <a:cubicBezTo>
                    <a:pt x="7895" y="2552"/>
                    <a:pt x="7682" y="2292"/>
                    <a:pt x="7431" y="2060"/>
                  </a:cubicBezTo>
                  <a:cubicBezTo>
                    <a:pt x="7394" y="2032"/>
                    <a:pt x="7385" y="1986"/>
                    <a:pt x="7413" y="1949"/>
                  </a:cubicBezTo>
                  <a:lnTo>
                    <a:pt x="7830" y="1142"/>
                  </a:lnTo>
                  <a:cubicBezTo>
                    <a:pt x="7849" y="1095"/>
                    <a:pt x="7858" y="1040"/>
                    <a:pt x="7839" y="984"/>
                  </a:cubicBezTo>
                  <a:cubicBezTo>
                    <a:pt x="7821" y="928"/>
                    <a:pt x="7784" y="882"/>
                    <a:pt x="7737" y="854"/>
                  </a:cubicBezTo>
                  <a:lnTo>
                    <a:pt x="6522" y="223"/>
                  </a:lnTo>
                  <a:cubicBezTo>
                    <a:pt x="6492" y="208"/>
                    <a:pt x="6461" y="201"/>
                    <a:pt x="6430" y="201"/>
                  </a:cubicBezTo>
                  <a:cubicBezTo>
                    <a:pt x="6405" y="201"/>
                    <a:pt x="6380" y="206"/>
                    <a:pt x="6355" y="214"/>
                  </a:cubicBezTo>
                  <a:cubicBezTo>
                    <a:pt x="6300" y="232"/>
                    <a:pt x="6262" y="270"/>
                    <a:pt x="6235" y="316"/>
                  </a:cubicBezTo>
                  <a:lnTo>
                    <a:pt x="5817" y="1123"/>
                  </a:lnTo>
                  <a:cubicBezTo>
                    <a:pt x="5802" y="1154"/>
                    <a:pt x="5767" y="1172"/>
                    <a:pt x="5730" y="1172"/>
                  </a:cubicBezTo>
                  <a:cubicBezTo>
                    <a:pt x="5722" y="1172"/>
                    <a:pt x="5714" y="1171"/>
                    <a:pt x="5706" y="1169"/>
                  </a:cubicBezTo>
                  <a:cubicBezTo>
                    <a:pt x="5421" y="1104"/>
                    <a:pt x="5129" y="1075"/>
                    <a:pt x="4830" y="1075"/>
                  </a:cubicBezTo>
                  <a:cubicBezTo>
                    <a:pt x="4788" y="1075"/>
                    <a:pt x="4746" y="1076"/>
                    <a:pt x="4704" y="1077"/>
                  </a:cubicBezTo>
                  <a:cubicBezTo>
                    <a:pt x="4699" y="1078"/>
                    <a:pt x="4694" y="1078"/>
                    <a:pt x="4689" y="1078"/>
                  </a:cubicBezTo>
                  <a:cubicBezTo>
                    <a:pt x="4655" y="1078"/>
                    <a:pt x="4619" y="1052"/>
                    <a:pt x="4611" y="1012"/>
                  </a:cubicBezTo>
                  <a:lnTo>
                    <a:pt x="4342" y="149"/>
                  </a:lnTo>
                  <a:cubicBezTo>
                    <a:pt x="4324" y="93"/>
                    <a:pt x="4286" y="56"/>
                    <a:pt x="4231" y="28"/>
                  </a:cubicBezTo>
                  <a:cubicBezTo>
                    <a:pt x="4201" y="10"/>
                    <a:pt x="4167" y="0"/>
                    <a:pt x="4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7084600" y="1809400"/>
              <a:ext cx="406325" cy="280875"/>
            </a:xfrm>
            <a:custGeom>
              <a:rect b="b" l="l" r="r" t="t"/>
              <a:pathLst>
                <a:path extrusionOk="0" h="11235" w="16253">
                  <a:moveTo>
                    <a:pt x="427" y="0"/>
                  </a:moveTo>
                  <a:cubicBezTo>
                    <a:pt x="195" y="0"/>
                    <a:pt x="0" y="195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104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7083200" y="1808000"/>
              <a:ext cx="409125" cy="283900"/>
            </a:xfrm>
            <a:custGeom>
              <a:rect b="b" l="l" r="r" t="t"/>
              <a:pathLst>
                <a:path extrusionOk="0" h="11356" w="16365">
                  <a:moveTo>
                    <a:pt x="15882" y="121"/>
                  </a:moveTo>
                  <a:cubicBezTo>
                    <a:pt x="16086" y="121"/>
                    <a:pt x="16244" y="279"/>
                    <a:pt x="16244" y="483"/>
                  </a:cubicBezTo>
                  <a:lnTo>
                    <a:pt x="16244" y="11142"/>
                  </a:lnTo>
                  <a:cubicBezTo>
                    <a:pt x="16244" y="11198"/>
                    <a:pt x="16207" y="11235"/>
                    <a:pt x="16160" y="11235"/>
                  </a:cubicBezTo>
                  <a:lnTo>
                    <a:pt x="205" y="11235"/>
                  </a:lnTo>
                  <a:cubicBezTo>
                    <a:pt x="158" y="11235"/>
                    <a:pt x="112" y="11198"/>
                    <a:pt x="112" y="11142"/>
                  </a:cubicBezTo>
                  <a:lnTo>
                    <a:pt x="112" y="483"/>
                  </a:lnTo>
                  <a:cubicBezTo>
                    <a:pt x="112" y="279"/>
                    <a:pt x="279" y="121"/>
                    <a:pt x="483" y="121"/>
                  </a:cubicBezTo>
                  <a:close/>
                  <a:moveTo>
                    <a:pt x="483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5" y="11355"/>
                  </a:cubicBezTo>
                  <a:lnTo>
                    <a:pt x="16160" y="11355"/>
                  </a:lnTo>
                  <a:cubicBezTo>
                    <a:pt x="16272" y="11355"/>
                    <a:pt x="16365" y="11262"/>
                    <a:pt x="16365" y="11142"/>
                  </a:cubicBezTo>
                  <a:lnTo>
                    <a:pt x="16365" y="483"/>
                  </a:lnTo>
                  <a:cubicBezTo>
                    <a:pt x="16365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2"/>
            <p:cNvSpPr/>
            <p:nvPr/>
          </p:nvSpPr>
          <p:spPr>
            <a:xfrm>
              <a:off x="7114275" y="1836525"/>
              <a:ext cx="346975" cy="226850"/>
            </a:xfrm>
            <a:custGeom>
              <a:rect b="b" l="l" r="r" t="t"/>
              <a:pathLst>
                <a:path extrusionOk="0" h="9074" w="13879">
                  <a:moveTo>
                    <a:pt x="1" y="1"/>
                  </a:moveTo>
                  <a:lnTo>
                    <a:pt x="1" y="9073"/>
                  </a:lnTo>
                  <a:lnTo>
                    <a:pt x="13879" y="9073"/>
                  </a:lnTo>
                  <a:lnTo>
                    <a:pt x="13879" y="7394"/>
                  </a:lnTo>
                  <a:lnTo>
                    <a:pt x="13879" y="2097"/>
                  </a:lnTo>
                  <a:lnTo>
                    <a:pt x="13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2"/>
            <p:cNvSpPr/>
            <p:nvPr/>
          </p:nvSpPr>
          <p:spPr>
            <a:xfrm>
              <a:off x="7112875" y="1834900"/>
              <a:ext cx="349775" cy="229850"/>
            </a:xfrm>
            <a:custGeom>
              <a:rect b="b" l="l" r="r" t="t"/>
              <a:pathLst>
                <a:path extrusionOk="0" h="9194" w="13991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9138"/>
                  </a:lnTo>
                  <a:cubicBezTo>
                    <a:pt x="1" y="9175"/>
                    <a:pt x="29" y="9194"/>
                    <a:pt x="57" y="9194"/>
                  </a:cubicBezTo>
                  <a:lnTo>
                    <a:pt x="13935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7459"/>
                  </a:lnTo>
                  <a:cubicBezTo>
                    <a:pt x="13990" y="7431"/>
                    <a:pt x="13962" y="7403"/>
                    <a:pt x="13935" y="7403"/>
                  </a:cubicBezTo>
                  <a:cubicBezTo>
                    <a:pt x="13897" y="7403"/>
                    <a:pt x="13870" y="7431"/>
                    <a:pt x="13870" y="7459"/>
                  </a:cubicBezTo>
                  <a:lnTo>
                    <a:pt x="13870" y="9083"/>
                  </a:lnTo>
                  <a:lnTo>
                    <a:pt x="112" y="9083"/>
                  </a:lnTo>
                  <a:lnTo>
                    <a:pt x="112" y="121"/>
                  </a:lnTo>
                  <a:lnTo>
                    <a:pt x="13870" y="121"/>
                  </a:lnTo>
                  <a:lnTo>
                    <a:pt x="13870" y="2162"/>
                  </a:lnTo>
                  <a:cubicBezTo>
                    <a:pt x="13870" y="2190"/>
                    <a:pt x="13897" y="2218"/>
                    <a:pt x="13935" y="2218"/>
                  </a:cubicBezTo>
                  <a:cubicBezTo>
                    <a:pt x="13962" y="2218"/>
                    <a:pt x="13990" y="2190"/>
                    <a:pt x="13990" y="2162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7459600" y="1907275"/>
              <a:ext cx="3050" cy="76075"/>
            </a:xfrm>
            <a:custGeom>
              <a:rect b="b" l="l" r="r" t="t"/>
              <a:pathLst>
                <a:path extrusionOk="0" h="3043" w="122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2987"/>
                  </a:lnTo>
                  <a:cubicBezTo>
                    <a:pt x="1" y="3015"/>
                    <a:pt x="28" y="3043"/>
                    <a:pt x="66" y="3043"/>
                  </a:cubicBezTo>
                  <a:cubicBezTo>
                    <a:pt x="93" y="3043"/>
                    <a:pt x="121" y="3015"/>
                    <a:pt x="121" y="2987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7283100" y="1818675"/>
              <a:ext cx="9325" cy="9075"/>
            </a:xfrm>
            <a:custGeom>
              <a:rect b="b" l="l" r="r" t="t"/>
              <a:pathLst>
                <a:path extrusionOk="0" h="363" w="373">
                  <a:moveTo>
                    <a:pt x="187" y="121"/>
                  </a:moveTo>
                  <a:cubicBezTo>
                    <a:pt x="224" y="121"/>
                    <a:pt x="251" y="149"/>
                    <a:pt x="251" y="186"/>
                  </a:cubicBezTo>
                  <a:cubicBezTo>
                    <a:pt x="251" y="223"/>
                    <a:pt x="224" y="251"/>
                    <a:pt x="187" y="251"/>
                  </a:cubicBezTo>
                  <a:cubicBezTo>
                    <a:pt x="149" y="251"/>
                    <a:pt x="122" y="223"/>
                    <a:pt x="122" y="186"/>
                  </a:cubicBezTo>
                  <a:cubicBezTo>
                    <a:pt x="122" y="149"/>
                    <a:pt x="149" y="121"/>
                    <a:pt x="187" y="121"/>
                  </a:cubicBezTo>
                  <a:close/>
                  <a:moveTo>
                    <a:pt x="187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7" y="362"/>
                  </a:cubicBezTo>
                  <a:cubicBezTo>
                    <a:pt x="289" y="362"/>
                    <a:pt x="372" y="288"/>
                    <a:pt x="372" y="186"/>
                  </a:cubicBezTo>
                  <a:cubicBezTo>
                    <a:pt x="372" y="84"/>
                    <a:pt x="289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7018025" y="2088150"/>
              <a:ext cx="539250" cy="36450"/>
            </a:xfrm>
            <a:custGeom>
              <a:rect b="b" l="l" r="r" t="t"/>
              <a:pathLst>
                <a:path extrusionOk="0" h="1458" w="21570">
                  <a:moveTo>
                    <a:pt x="1" y="1"/>
                  </a:moveTo>
                  <a:lnTo>
                    <a:pt x="1" y="891"/>
                  </a:lnTo>
                  <a:cubicBezTo>
                    <a:pt x="1" y="1207"/>
                    <a:pt x="260" y="1457"/>
                    <a:pt x="576" y="1457"/>
                  </a:cubicBezTo>
                  <a:lnTo>
                    <a:pt x="21003" y="1457"/>
                  </a:lnTo>
                  <a:cubicBezTo>
                    <a:pt x="21319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7016650" y="2086775"/>
              <a:ext cx="542225" cy="39200"/>
            </a:xfrm>
            <a:custGeom>
              <a:rect b="b" l="l" r="r" t="t"/>
              <a:pathLst>
                <a:path extrusionOk="0" h="1568" w="21689">
                  <a:moveTo>
                    <a:pt x="21568" y="111"/>
                  </a:moveTo>
                  <a:lnTo>
                    <a:pt x="21568" y="946"/>
                  </a:lnTo>
                  <a:cubicBezTo>
                    <a:pt x="21568" y="1225"/>
                    <a:pt x="21336" y="1457"/>
                    <a:pt x="21058" y="1457"/>
                  </a:cubicBezTo>
                  <a:lnTo>
                    <a:pt x="631" y="1457"/>
                  </a:lnTo>
                  <a:cubicBezTo>
                    <a:pt x="343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946"/>
                  </a:lnTo>
                  <a:cubicBezTo>
                    <a:pt x="0" y="1290"/>
                    <a:pt x="278" y="1568"/>
                    <a:pt x="631" y="1568"/>
                  </a:cubicBezTo>
                  <a:lnTo>
                    <a:pt x="21058" y="1568"/>
                  </a:lnTo>
                  <a:cubicBezTo>
                    <a:pt x="21401" y="1568"/>
                    <a:pt x="21689" y="1290"/>
                    <a:pt x="21689" y="946"/>
                  </a:cubicBezTo>
                  <a:lnTo>
                    <a:pt x="21689" y="56"/>
                  </a:lnTo>
                  <a:cubicBezTo>
                    <a:pt x="21689" y="28"/>
                    <a:pt x="21661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7021750" y="2114600"/>
              <a:ext cx="531800" cy="2800"/>
            </a:xfrm>
            <a:custGeom>
              <a:rect b="b" l="l" r="r" t="t"/>
              <a:pathLst>
                <a:path extrusionOk="0" h="112" w="21272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21216" y="112"/>
                  </a:lnTo>
                  <a:cubicBezTo>
                    <a:pt x="21253" y="112"/>
                    <a:pt x="21272" y="93"/>
                    <a:pt x="21272" y="56"/>
                  </a:cubicBezTo>
                  <a:cubicBezTo>
                    <a:pt x="21272" y="28"/>
                    <a:pt x="21253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7236275" y="2090475"/>
              <a:ext cx="102975" cy="11400"/>
            </a:xfrm>
            <a:custGeom>
              <a:rect b="b" l="l" r="r" t="t"/>
              <a:pathLst>
                <a:path extrusionOk="0" h="456" w="4119">
                  <a:moveTo>
                    <a:pt x="0" y="1"/>
                  </a:moveTo>
                  <a:lnTo>
                    <a:pt x="0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7234875" y="2089075"/>
              <a:ext cx="105775" cy="14175"/>
            </a:xfrm>
            <a:custGeom>
              <a:rect b="b" l="l" r="r" t="t"/>
              <a:pathLst>
                <a:path extrusionOk="0" h="567" w="4231">
                  <a:moveTo>
                    <a:pt x="4119" y="112"/>
                  </a:moveTo>
                  <a:lnTo>
                    <a:pt x="4119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511"/>
                  </a:lnTo>
                  <a:cubicBezTo>
                    <a:pt x="0" y="539"/>
                    <a:pt x="28" y="567"/>
                    <a:pt x="56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7183625" y="1879425"/>
              <a:ext cx="185775" cy="159125"/>
            </a:xfrm>
            <a:custGeom>
              <a:rect b="b" l="l" r="r" t="t"/>
              <a:pathLst>
                <a:path extrusionOk="0" h="6365" w="7431">
                  <a:moveTo>
                    <a:pt x="297" y="1"/>
                  </a:moveTo>
                  <a:cubicBezTo>
                    <a:pt x="130" y="1"/>
                    <a:pt x="0" y="140"/>
                    <a:pt x="0" y="298"/>
                  </a:cubicBezTo>
                  <a:lnTo>
                    <a:pt x="0" y="6068"/>
                  </a:lnTo>
                  <a:cubicBezTo>
                    <a:pt x="0" y="6235"/>
                    <a:pt x="130" y="6365"/>
                    <a:pt x="297" y="6365"/>
                  </a:cubicBezTo>
                  <a:lnTo>
                    <a:pt x="7134" y="6365"/>
                  </a:lnTo>
                  <a:cubicBezTo>
                    <a:pt x="7301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1" y="1"/>
                    <a:pt x="7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7195900" y="1866900"/>
              <a:ext cx="185800" cy="159125"/>
            </a:xfrm>
            <a:custGeom>
              <a:rect b="b" l="l" r="r" t="t"/>
              <a:pathLst>
                <a:path extrusionOk="0" h="6365" w="7432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lnTo>
                    <a:pt x="1" y="6012"/>
                  </a:lnTo>
                  <a:cubicBezTo>
                    <a:pt x="1" y="6207"/>
                    <a:pt x="159" y="6365"/>
                    <a:pt x="353" y="6365"/>
                  </a:cubicBezTo>
                  <a:lnTo>
                    <a:pt x="7088" y="6365"/>
                  </a:lnTo>
                  <a:cubicBezTo>
                    <a:pt x="7274" y="6365"/>
                    <a:pt x="7432" y="6207"/>
                    <a:pt x="7432" y="6012"/>
                  </a:cubicBezTo>
                  <a:lnTo>
                    <a:pt x="7432" y="353"/>
                  </a:lnTo>
                  <a:cubicBezTo>
                    <a:pt x="7432" y="159"/>
                    <a:pt x="7274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7194525" y="1865525"/>
              <a:ext cx="188800" cy="161900"/>
            </a:xfrm>
            <a:custGeom>
              <a:rect b="b" l="l" r="r" t="t"/>
              <a:pathLst>
                <a:path extrusionOk="0" h="6476" w="7552">
                  <a:moveTo>
                    <a:pt x="7143" y="112"/>
                  </a:moveTo>
                  <a:cubicBezTo>
                    <a:pt x="7301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1" y="6355"/>
                    <a:pt x="7143" y="6355"/>
                  </a:cubicBezTo>
                  <a:lnTo>
                    <a:pt x="408" y="6355"/>
                  </a:lnTo>
                  <a:cubicBezTo>
                    <a:pt x="241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1" y="112"/>
                    <a:pt x="408" y="112"/>
                  </a:cubicBezTo>
                  <a:close/>
                  <a:moveTo>
                    <a:pt x="408" y="0"/>
                  </a:moveTo>
                  <a:cubicBezTo>
                    <a:pt x="177" y="0"/>
                    <a:pt x="0" y="176"/>
                    <a:pt x="0" y="408"/>
                  </a:cubicBezTo>
                  <a:lnTo>
                    <a:pt x="0" y="6067"/>
                  </a:lnTo>
                  <a:cubicBezTo>
                    <a:pt x="0" y="6290"/>
                    <a:pt x="177" y="6475"/>
                    <a:pt x="408" y="6475"/>
                  </a:cubicBezTo>
                  <a:lnTo>
                    <a:pt x="7143" y="6475"/>
                  </a:lnTo>
                  <a:cubicBezTo>
                    <a:pt x="7366" y="6475"/>
                    <a:pt x="7552" y="6290"/>
                    <a:pt x="7542" y="6067"/>
                  </a:cubicBezTo>
                  <a:lnTo>
                    <a:pt x="7542" y="408"/>
                  </a:lnTo>
                  <a:cubicBezTo>
                    <a:pt x="7542" y="186"/>
                    <a:pt x="7366" y="0"/>
                    <a:pt x="7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7224425" y="1950625"/>
              <a:ext cx="128275" cy="17200"/>
            </a:xfrm>
            <a:custGeom>
              <a:rect b="b" l="l" r="r" t="t"/>
              <a:pathLst>
                <a:path extrusionOk="0" h="688" w="5131">
                  <a:moveTo>
                    <a:pt x="326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6" y="687"/>
                  </a:cubicBezTo>
                  <a:lnTo>
                    <a:pt x="4806" y="687"/>
                  </a:lnTo>
                  <a:cubicBezTo>
                    <a:pt x="4992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7223050" y="1949250"/>
              <a:ext cx="131275" cy="19950"/>
            </a:xfrm>
            <a:custGeom>
              <a:rect b="b" l="l" r="r" t="t"/>
              <a:pathLst>
                <a:path extrusionOk="0" h="798" w="5251">
                  <a:moveTo>
                    <a:pt x="4861" y="111"/>
                  </a:moveTo>
                  <a:cubicBezTo>
                    <a:pt x="5010" y="111"/>
                    <a:pt x="5130" y="232"/>
                    <a:pt x="5130" y="380"/>
                  </a:cubicBezTo>
                  <a:lnTo>
                    <a:pt x="5130" y="418"/>
                  </a:lnTo>
                  <a:cubicBezTo>
                    <a:pt x="5130" y="566"/>
                    <a:pt x="5010" y="687"/>
                    <a:pt x="4861" y="687"/>
                  </a:cubicBezTo>
                  <a:lnTo>
                    <a:pt x="381" y="687"/>
                  </a:lnTo>
                  <a:cubicBezTo>
                    <a:pt x="232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7" y="0"/>
                    <a:pt x="0" y="167"/>
                    <a:pt x="0" y="380"/>
                  </a:cubicBezTo>
                  <a:lnTo>
                    <a:pt x="0" y="418"/>
                  </a:lnTo>
                  <a:cubicBezTo>
                    <a:pt x="0" y="631"/>
                    <a:pt x="167" y="798"/>
                    <a:pt x="381" y="798"/>
                  </a:cubicBezTo>
                  <a:lnTo>
                    <a:pt x="4861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7238350" y="1955275"/>
              <a:ext cx="99750" cy="7200"/>
            </a:xfrm>
            <a:custGeom>
              <a:rect b="b" l="l" r="r" t="t"/>
              <a:pathLst>
                <a:path extrusionOk="0" h="288" w="3990">
                  <a:moveTo>
                    <a:pt x="3850" y="56"/>
                  </a:moveTo>
                  <a:cubicBezTo>
                    <a:pt x="3897" y="56"/>
                    <a:pt x="3934" y="93"/>
                    <a:pt x="3934" y="139"/>
                  </a:cubicBezTo>
                  <a:lnTo>
                    <a:pt x="3934" y="149"/>
                  </a:lnTo>
                  <a:cubicBezTo>
                    <a:pt x="3934" y="195"/>
                    <a:pt x="3897" y="232"/>
                    <a:pt x="3850" y="232"/>
                  </a:cubicBezTo>
                  <a:lnTo>
                    <a:pt x="140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40" y="56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66" y="288"/>
                    <a:pt x="140" y="288"/>
                  </a:cubicBezTo>
                  <a:lnTo>
                    <a:pt x="3850" y="288"/>
                  </a:lnTo>
                  <a:cubicBezTo>
                    <a:pt x="3925" y="288"/>
                    <a:pt x="3990" y="232"/>
                    <a:pt x="3990" y="149"/>
                  </a:cubicBezTo>
                  <a:lnTo>
                    <a:pt x="3990" y="139"/>
                  </a:lnTo>
                  <a:cubicBezTo>
                    <a:pt x="3990" y="65"/>
                    <a:pt x="3925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246700" y="1977525"/>
              <a:ext cx="83975" cy="10000"/>
            </a:xfrm>
            <a:custGeom>
              <a:rect b="b" l="l" r="r" t="t"/>
              <a:pathLst>
                <a:path extrusionOk="0" h="400" w="3359">
                  <a:moveTo>
                    <a:pt x="195" y="1"/>
                  </a:moveTo>
                  <a:cubicBezTo>
                    <a:pt x="93" y="1"/>
                    <a:pt x="1" y="84"/>
                    <a:pt x="1" y="196"/>
                  </a:cubicBezTo>
                  <a:cubicBezTo>
                    <a:pt x="1" y="307"/>
                    <a:pt x="93" y="400"/>
                    <a:pt x="195" y="400"/>
                  </a:cubicBezTo>
                  <a:lnTo>
                    <a:pt x="3155" y="400"/>
                  </a:lnTo>
                  <a:cubicBezTo>
                    <a:pt x="3266" y="400"/>
                    <a:pt x="3359" y="307"/>
                    <a:pt x="3359" y="196"/>
                  </a:cubicBezTo>
                  <a:cubicBezTo>
                    <a:pt x="3359" y="84"/>
                    <a:pt x="3266" y="1"/>
                    <a:pt x="3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245300" y="1976150"/>
              <a:ext cx="86775" cy="12775"/>
            </a:xfrm>
            <a:custGeom>
              <a:rect b="b" l="l" r="r" t="t"/>
              <a:pathLst>
                <a:path extrusionOk="0" h="511" w="3471">
                  <a:moveTo>
                    <a:pt x="3211" y="112"/>
                  </a:moveTo>
                  <a:cubicBezTo>
                    <a:pt x="3285" y="112"/>
                    <a:pt x="3350" y="176"/>
                    <a:pt x="3350" y="251"/>
                  </a:cubicBezTo>
                  <a:cubicBezTo>
                    <a:pt x="3350" y="334"/>
                    <a:pt x="3285" y="390"/>
                    <a:pt x="3211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9"/>
                    <a:pt x="112" y="510"/>
                    <a:pt x="251" y="510"/>
                  </a:cubicBezTo>
                  <a:lnTo>
                    <a:pt x="3211" y="510"/>
                  </a:lnTo>
                  <a:cubicBezTo>
                    <a:pt x="3350" y="510"/>
                    <a:pt x="3470" y="399"/>
                    <a:pt x="3470" y="251"/>
                  </a:cubicBezTo>
                  <a:cubicBezTo>
                    <a:pt x="3470" y="112"/>
                    <a:pt x="335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263625" y="1980075"/>
              <a:ext cx="4675" cy="4900"/>
            </a:xfrm>
            <a:custGeom>
              <a:rect b="b" l="l" r="r" t="t"/>
              <a:pathLst>
                <a:path extrusionOk="0" h="196" w="187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7272900" y="1980075"/>
              <a:ext cx="4675" cy="4900"/>
            </a:xfrm>
            <a:custGeom>
              <a:rect b="b" l="l" r="r" t="t"/>
              <a:pathLst>
                <a:path extrusionOk="0" h="196" w="187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7281500" y="1980075"/>
              <a:ext cx="4875" cy="4900"/>
            </a:xfrm>
            <a:custGeom>
              <a:rect b="b" l="l" r="r" t="t"/>
              <a:pathLst>
                <a:path extrusionOk="0" h="196" w="195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9"/>
                    <a:pt x="46" y="196"/>
                    <a:pt x="93" y="196"/>
                  </a:cubicBezTo>
                  <a:cubicBezTo>
                    <a:pt x="148" y="196"/>
                    <a:pt x="195" y="149"/>
                    <a:pt x="195" y="94"/>
                  </a:cubicBezTo>
                  <a:cubicBezTo>
                    <a:pt x="195" y="3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7290775" y="1980075"/>
              <a:ext cx="4875" cy="4900"/>
            </a:xfrm>
            <a:custGeom>
              <a:rect b="b" l="l" r="r" t="t"/>
              <a:pathLst>
                <a:path extrusionOk="0" h="196" w="195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7299800" y="19800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2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7309075" y="1980075"/>
              <a:ext cx="4900" cy="4900"/>
            </a:xfrm>
            <a:custGeom>
              <a:rect b="b" l="l" r="r" t="t"/>
              <a:pathLst>
                <a:path extrusionOk="0" h="196" w="196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7261775" y="1885700"/>
              <a:ext cx="53825" cy="53600"/>
            </a:xfrm>
            <a:custGeom>
              <a:rect b="b" l="l" r="r" t="t"/>
              <a:pathLst>
                <a:path extrusionOk="0" h="2144" w="2153">
                  <a:moveTo>
                    <a:pt x="1077" y="0"/>
                  </a:moveTo>
                  <a:cubicBezTo>
                    <a:pt x="483" y="0"/>
                    <a:pt x="1" y="473"/>
                    <a:pt x="1" y="1067"/>
                  </a:cubicBezTo>
                  <a:cubicBezTo>
                    <a:pt x="1" y="1661"/>
                    <a:pt x="483" y="2143"/>
                    <a:pt x="1077" y="2143"/>
                  </a:cubicBezTo>
                  <a:cubicBezTo>
                    <a:pt x="1670" y="2143"/>
                    <a:pt x="2153" y="1661"/>
                    <a:pt x="2153" y="1067"/>
                  </a:cubicBezTo>
                  <a:cubicBezTo>
                    <a:pt x="2153" y="473"/>
                    <a:pt x="1670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7260375" y="1884075"/>
              <a:ext cx="56625" cy="56850"/>
            </a:xfrm>
            <a:custGeom>
              <a:rect b="b" l="l" r="r" t="t"/>
              <a:pathLst>
                <a:path extrusionOk="0" h="2274" w="2265">
                  <a:moveTo>
                    <a:pt x="1133" y="121"/>
                  </a:moveTo>
                  <a:cubicBezTo>
                    <a:pt x="1689" y="121"/>
                    <a:pt x="2144" y="576"/>
                    <a:pt x="2144" y="1132"/>
                  </a:cubicBezTo>
                  <a:cubicBezTo>
                    <a:pt x="2144" y="1698"/>
                    <a:pt x="1689" y="2153"/>
                    <a:pt x="1133" y="2153"/>
                  </a:cubicBezTo>
                  <a:cubicBezTo>
                    <a:pt x="567" y="2153"/>
                    <a:pt x="112" y="1698"/>
                    <a:pt x="112" y="1132"/>
                  </a:cubicBezTo>
                  <a:cubicBezTo>
                    <a:pt x="112" y="576"/>
                    <a:pt x="567" y="121"/>
                    <a:pt x="1133" y="121"/>
                  </a:cubicBezTo>
                  <a:close/>
                  <a:moveTo>
                    <a:pt x="1133" y="0"/>
                  </a:moveTo>
                  <a:cubicBezTo>
                    <a:pt x="502" y="0"/>
                    <a:pt x="1" y="511"/>
                    <a:pt x="1" y="1132"/>
                  </a:cubicBezTo>
                  <a:cubicBezTo>
                    <a:pt x="1" y="1763"/>
                    <a:pt x="502" y="2273"/>
                    <a:pt x="1133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7276625" y="1914000"/>
              <a:ext cx="23900" cy="12075"/>
            </a:xfrm>
            <a:custGeom>
              <a:rect b="b" l="l" r="r" t="t"/>
              <a:pathLst>
                <a:path extrusionOk="0" h="483" w="956">
                  <a:moveTo>
                    <a:pt x="483" y="0"/>
                  </a:moveTo>
                  <a:cubicBezTo>
                    <a:pt x="214" y="0"/>
                    <a:pt x="0" y="213"/>
                    <a:pt x="0" y="482"/>
                  </a:cubicBezTo>
                  <a:lnTo>
                    <a:pt x="956" y="482"/>
                  </a:lnTo>
                  <a:cubicBezTo>
                    <a:pt x="956" y="213"/>
                    <a:pt x="7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7275225" y="1912600"/>
              <a:ext cx="26925" cy="14875"/>
            </a:xfrm>
            <a:custGeom>
              <a:rect b="b" l="l" r="r" t="t"/>
              <a:pathLst>
                <a:path extrusionOk="0" h="595" w="1077">
                  <a:moveTo>
                    <a:pt x="539" y="121"/>
                  </a:moveTo>
                  <a:cubicBezTo>
                    <a:pt x="743" y="121"/>
                    <a:pt x="919" y="279"/>
                    <a:pt x="947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9" y="121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2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7" y="538"/>
                  </a:cubicBezTo>
                  <a:cubicBezTo>
                    <a:pt x="1077" y="242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7281950" y="1898925"/>
              <a:ext cx="13475" cy="13475"/>
            </a:xfrm>
            <a:custGeom>
              <a:rect b="b" l="l" r="r" t="t"/>
              <a:pathLst>
                <a:path extrusionOk="0" h="539" w="539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cubicBezTo>
                    <a:pt x="1" y="418"/>
                    <a:pt x="121" y="538"/>
                    <a:pt x="270" y="538"/>
                  </a:cubicBezTo>
                  <a:cubicBezTo>
                    <a:pt x="418" y="538"/>
                    <a:pt x="539" y="418"/>
                    <a:pt x="539" y="269"/>
                  </a:cubicBezTo>
                  <a:cubicBezTo>
                    <a:pt x="539" y="121"/>
                    <a:pt x="418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7280550" y="1897525"/>
              <a:ext cx="16500" cy="16500"/>
            </a:xfrm>
            <a:custGeom>
              <a:rect b="b" l="l" r="r" t="t"/>
              <a:pathLst>
                <a:path extrusionOk="0" h="660" w="660">
                  <a:moveTo>
                    <a:pt x="326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6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6" y="112"/>
                  </a:cubicBezTo>
                  <a:close/>
                  <a:moveTo>
                    <a:pt x="326" y="0"/>
                  </a:moveTo>
                  <a:cubicBezTo>
                    <a:pt x="140" y="0"/>
                    <a:pt x="1" y="140"/>
                    <a:pt x="1" y="325"/>
                  </a:cubicBezTo>
                  <a:cubicBezTo>
                    <a:pt x="1" y="511"/>
                    <a:pt x="140" y="659"/>
                    <a:pt x="326" y="659"/>
                  </a:cubicBezTo>
                  <a:cubicBezTo>
                    <a:pt x="511" y="659"/>
                    <a:pt x="660" y="511"/>
                    <a:pt x="660" y="325"/>
                  </a:cubicBezTo>
                  <a:cubicBezTo>
                    <a:pt x="660" y="140"/>
                    <a:pt x="511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7268725" y="1995400"/>
              <a:ext cx="39700" cy="12300"/>
            </a:xfrm>
            <a:custGeom>
              <a:rect b="b" l="l" r="r" t="t"/>
              <a:pathLst>
                <a:path extrusionOk="0" h="492" w="1588">
                  <a:moveTo>
                    <a:pt x="251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90"/>
                    <a:pt x="112" y="492"/>
                    <a:pt x="251" y="492"/>
                  </a:cubicBezTo>
                  <a:lnTo>
                    <a:pt x="1346" y="492"/>
                  </a:lnTo>
                  <a:cubicBezTo>
                    <a:pt x="1476" y="492"/>
                    <a:pt x="1587" y="390"/>
                    <a:pt x="1587" y="251"/>
                  </a:cubicBezTo>
                  <a:cubicBezTo>
                    <a:pt x="1587" y="111"/>
                    <a:pt x="1476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7267350" y="1994000"/>
              <a:ext cx="42450" cy="15325"/>
            </a:xfrm>
            <a:custGeom>
              <a:rect b="b" l="l" r="r" t="t"/>
              <a:pathLst>
                <a:path extrusionOk="0" h="613" w="1698">
                  <a:moveTo>
                    <a:pt x="1401" y="121"/>
                  </a:moveTo>
                  <a:cubicBezTo>
                    <a:pt x="1503" y="121"/>
                    <a:pt x="1586" y="20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12" y="409"/>
                    <a:pt x="112" y="307"/>
                  </a:cubicBezTo>
                  <a:cubicBezTo>
                    <a:pt x="112" y="205"/>
                    <a:pt x="195" y="121"/>
                    <a:pt x="306" y="121"/>
                  </a:cubicBezTo>
                  <a:close/>
                  <a:moveTo>
                    <a:pt x="306" y="0"/>
                  </a:moveTo>
                  <a:cubicBezTo>
                    <a:pt x="139" y="0"/>
                    <a:pt x="0" y="140"/>
                    <a:pt x="0" y="307"/>
                  </a:cubicBezTo>
                  <a:cubicBezTo>
                    <a:pt x="0" y="474"/>
                    <a:pt x="130" y="613"/>
                    <a:pt x="306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7284275" y="2327500"/>
              <a:ext cx="305000" cy="222425"/>
            </a:xfrm>
            <a:custGeom>
              <a:rect b="b" l="l" r="r" t="t"/>
              <a:pathLst>
                <a:path extrusionOk="0" h="8897" w="1220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7301425" y="2310575"/>
              <a:ext cx="305000" cy="37575"/>
            </a:xfrm>
            <a:custGeom>
              <a:rect b="b" l="l" r="r" t="t"/>
              <a:pathLst>
                <a:path extrusionOk="0" h="1503" w="1220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7299800" y="2309175"/>
              <a:ext cx="308025" cy="40375"/>
            </a:xfrm>
            <a:custGeom>
              <a:rect b="b" l="l" r="r" t="t"/>
              <a:pathLst>
                <a:path extrusionOk="0" h="1615" w="12321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2"/>
            <p:cNvSpPr/>
            <p:nvPr/>
          </p:nvSpPr>
          <p:spPr>
            <a:xfrm>
              <a:off x="7553750" y="2321700"/>
              <a:ext cx="14650" cy="14400"/>
            </a:xfrm>
            <a:custGeom>
              <a:rect b="b" l="l" r="r" t="t"/>
              <a:pathLst>
                <a:path extrusionOk="0" h="576" w="586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7576250" y="2321700"/>
              <a:ext cx="14650" cy="14400"/>
            </a:xfrm>
            <a:custGeom>
              <a:rect b="b" l="l" r="r" t="t"/>
              <a:pathLst>
                <a:path extrusionOk="0" h="576" w="586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531500" y="2321700"/>
              <a:ext cx="14400" cy="14400"/>
            </a:xfrm>
            <a:custGeom>
              <a:rect b="b" l="l" r="r" t="t"/>
              <a:pathLst>
                <a:path extrusionOk="0" h="576" w="576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301200" y="2348125"/>
              <a:ext cx="305000" cy="183475"/>
            </a:xfrm>
            <a:custGeom>
              <a:rect b="b" l="l" r="r" t="t"/>
              <a:pathLst>
                <a:path extrusionOk="0" h="7339" w="1220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299800" y="2346750"/>
              <a:ext cx="308025" cy="186250"/>
            </a:xfrm>
            <a:custGeom>
              <a:rect b="b" l="l" r="r" t="t"/>
              <a:pathLst>
                <a:path extrusionOk="0" h="7450" w="12321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2"/>
            <p:cNvSpPr/>
            <p:nvPr/>
          </p:nvSpPr>
          <p:spPr>
            <a:xfrm>
              <a:off x="7510150" y="2385250"/>
              <a:ext cx="67525" cy="103925"/>
            </a:xfrm>
            <a:custGeom>
              <a:rect b="b" l="l" r="r" t="t"/>
              <a:pathLst>
                <a:path extrusionOk="0" h="4157" w="2701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2"/>
            <p:cNvSpPr/>
            <p:nvPr/>
          </p:nvSpPr>
          <p:spPr>
            <a:xfrm>
              <a:off x="7508775" y="2383625"/>
              <a:ext cx="70300" cy="107175"/>
            </a:xfrm>
            <a:custGeom>
              <a:rect b="b" l="l" r="r" t="t"/>
              <a:pathLst>
                <a:path extrusionOk="0" h="4287" w="2812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7511775" y="2387100"/>
              <a:ext cx="65200" cy="100900"/>
            </a:xfrm>
            <a:custGeom>
              <a:rect b="b" l="l" r="r" t="t"/>
              <a:pathLst>
                <a:path extrusionOk="0" h="4036" w="2608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7510150" y="2385700"/>
              <a:ext cx="68450" cy="103700"/>
            </a:xfrm>
            <a:custGeom>
              <a:rect b="b" l="l" r="r" t="t"/>
              <a:pathLst>
                <a:path extrusionOk="0" h="4148" w="2738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7510625" y="2386875"/>
              <a:ext cx="64950" cy="102300"/>
            </a:xfrm>
            <a:custGeom>
              <a:rect b="b" l="l" r="r" t="t"/>
              <a:pathLst>
                <a:path extrusionOk="0" h="4092" w="2598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2"/>
            <p:cNvSpPr/>
            <p:nvPr/>
          </p:nvSpPr>
          <p:spPr>
            <a:xfrm>
              <a:off x="7509000" y="2385325"/>
              <a:ext cx="68200" cy="105475"/>
            </a:xfrm>
            <a:custGeom>
              <a:rect b="b" l="l" r="r" t="t"/>
              <a:pathLst>
                <a:path extrusionOk="0" h="4219" w="2728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2"/>
            <p:cNvSpPr/>
            <p:nvPr/>
          </p:nvSpPr>
          <p:spPr>
            <a:xfrm>
              <a:off x="7340175" y="2391050"/>
              <a:ext cx="143350" cy="3025"/>
            </a:xfrm>
            <a:custGeom>
              <a:rect b="b" l="l" r="r" t="t"/>
              <a:pathLst>
                <a:path extrusionOk="0" h="121" w="5734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7340175" y="2412375"/>
              <a:ext cx="52200" cy="3050"/>
            </a:xfrm>
            <a:custGeom>
              <a:rect b="b" l="l" r="r" t="t"/>
              <a:pathLst>
                <a:path extrusionOk="0" h="122" w="2088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7409750" y="2412375"/>
              <a:ext cx="62875" cy="3050"/>
            </a:xfrm>
            <a:custGeom>
              <a:rect b="b" l="l" r="r" t="t"/>
              <a:pathLst>
                <a:path extrusionOk="0" h="122" w="2515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2"/>
            <p:cNvSpPr/>
            <p:nvPr/>
          </p:nvSpPr>
          <p:spPr>
            <a:xfrm>
              <a:off x="7340175" y="2477075"/>
              <a:ext cx="93025" cy="2825"/>
            </a:xfrm>
            <a:custGeom>
              <a:rect b="b" l="l" r="r" t="t"/>
              <a:pathLst>
                <a:path extrusionOk="0" h="113" w="3721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2"/>
            <p:cNvSpPr/>
            <p:nvPr/>
          </p:nvSpPr>
          <p:spPr>
            <a:xfrm>
              <a:off x="7340175" y="2434875"/>
              <a:ext cx="144500" cy="2800"/>
            </a:xfrm>
            <a:custGeom>
              <a:rect b="b" l="l" r="r" t="t"/>
              <a:pathLst>
                <a:path extrusionOk="0" h="112" w="578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7340175" y="2456200"/>
              <a:ext cx="47800" cy="2825"/>
            </a:xfrm>
            <a:custGeom>
              <a:rect b="b" l="l" r="r" t="t"/>
              <a:pathLst>
                <a:path extrusionOk="0" h="113" w="1912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7398850" y="2456200"/>
              <a:ext cx="84675" cy="2825"/>
            </a:xfrm>
            <a:custGeom>
              <a:rect b="b" l="l" r="r" t="t"/>
              <a:pathLst>
                <a:path extrusionOk="0" h="113" w="3387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7414375" y="2425125"/>
              <a:ext cx="500" cy="8850"/>
            </a:xfrm>
            <a:custGeom>
              <a:rect b="b" l="l" r="r" t="t"/>
              <a:pathLst>
                <a:path extrusionOk="0" h="354" w="2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7106150" y="2233800"/>
              <a:ext cx="232650" cy="165625"/>
            </a:xfrm>
            <a:custGeom>
              <a:rect b="b" l="l" r="r" t="t"/>
              <a:pathLst>
                <a:path extrusionOk="0" h="6625" w="9306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7104525" y="2232175"/>
              <a:ext cx="235675" cy="168850"/>
            </a:xfrm>
            <a:custGeom>
              <a:rect b="b" l="l" r="r" t="t"/>
              <a:pathLst>
                <a:path extrusionOk="0" h="6754" w="9427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2"/>
            <p:cNvSpPr/>
            <p:nvPr/>
          </p:nvSpPr>
          <p:spPr>
            <a:xfrm>
              <a:off x="7119150" y="2221275"/>
              <a:ext cx="232625" cy="27850"/>
            </a:xfrm>
            <a:custGeom>
              <a:rect b="b" l="l" r="r" t="t"/>
              <a:pathLst>
                <a:path extrusionOk="0" h="1114" w="9305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2"/>
            <p:cNvSpPr/>
            <p:nvPr/>
          </p:nvSpPr>
          <p:spPr>
            <a:xfrm>
              <a:off x="7117750" y="2219650"/>
              <a:ext cx="235425" cy="30875"/>
            </a:xfrm>
            <a:custGeom>
              <a:rect b="b" l="l" r="r" t="t"/>
              <a:pathLst>
                <a:path extrusionOk="0" h="1235" w="9417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7143950" y="2229150"/>
              <a:ext cx="11400" cy="11400"/>
            </a:xfrm>
            <a:custGeom>
              <a:rect b="b" l="l" r="r" t="t"/>
              <a:pathLst>
                <a:path extrusionOk="0" h="456" w="456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7160650" y="2229150"/>
              <a:ext cx="11625" cy="11400"/>
            </a:xfrm>
            <a:custGeom>
              <a:rect b="b" l="l" r="r" t="t"/>
              <a:pathLst>
                <a:path extrusionOk="0" h="456" w="465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7127275" y="2229150"/>
              <a:ext cx="11600" cy="11400"/>
            </a:xfrm>
            <a:custGeom>
              <a:rect b="b" l="l" r="r" t="t"/>
              <a:pathLst>
                <a:path extrusionOk="0" h="456" w="464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2"/>
            <p:cNvSpPr/>
            <p:nvPr/>
          </p:nvSpPr>
          <p:spPr>
            <a:xfrm>
              <a:off x="7118925" y="2249100"/>
              <a:ext cx="232625" cy="136625"/>
            </a:xfrm>
            <a:custGeom>
              <a:rect b="b" l="l" r="r" t="t"/>
              <a:pathLst>
                <a:path extrusionOk="0" h="5465" w="9305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2"/>
            <p:cNvSpPr/>
            <p:nvPr/>
          </p:nvSpPr>
          <p:spPr>
            <a:xfrm>
              <a:off x="7117525" y="2247725"/>
              <a:ext cx="235650" cy="139625"/>
            </a:xfrm>
            <a:custGeom>
              <a:rect b="b" l="l" r="r" t="t"/>
              <a:pathLst>
                <a:path extrusionOk="0" h="5585" w="9426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2"/>
            <p:cNvSpPr/>
            <p:nvPr/>
          </p:nvSpPr>
          <p:spPr>
            <a:xfrm>
              <a:off x="7224200" y="2280875"/>
              <a:ext cx="98600" cy="2825"/>
            </a:xfrm>
            <a:custGeom>
              <a:rect b="b" l="l" r="r" t="t"/>
              <a:pathLst>
                <a:path extrusionOk="0" h="113" w="3944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2"/>
            <p:cNvSpPr/>
            <p:nvPr/>
          </p:nvSpPr>
          <p:spPr>
            <a:xfrm>
              <a:off x="7224200" y="2296650"/>
              <a:ext cx="36450" cy="3050"/>
            </a:xfrm>
            <a:custGeom>
              <a:rect b="b" l="l" r="r" t="t"/>
              <a:pathLst>
                <a:path extrusionOk="0" h="122" w="1458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2"/>
            <p:cNvSpPr/>
            <p:nvPr/>
          </p:nvSpPr>
          <p:spPr>
            <a:xfrm>
              <a:off x="7271525" y="2296650"/>
              <a:ext cx="43850" cy="3050"/>
            </a:xfrm>
            <a:custGeom>
              <a:rect b="b" l="l" r="r" t="t"/>
              <a:pathLst>
                <a:path extrusionOk="0" h="122" w="1754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2"/>
            <p:cNvSpPr/>
            <p:nvPr/>
          </p:nvSpPr>
          <p:spPr>
            <a:xfrm>
              <a:off x="7224200" y="2344900"/>
              <a:ext cx="64275" cy="2800"/>
            </a:xfrm>
            <a:custGeom>
              <a:rect b="b" l="l" r="r" t="t"/>
              <a:pathLst>
                <a:path extrusionOk="0" h="112" w="2571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2"/>
            <p:cNvSpPr/>
            <p:nvPr/>
          </p:nvSpPr>
          <p:spPr>
            <a:xfrm>
              <a:off x="7224200" y="2313350"/>
              <a:ext cx="99525" cy="2800"/>
            </a:xfrm>
            <a:custGeom>
              <a:rect b="b" l="l" r="r" t="t"/>
              <a:pathLst>
                <a:path extrusionOk="0" h="112" w="3981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2"/>
            <p:cNvSpPr/>
            <p:nvPr/>
          </p:nvSpPr>
          <p:spPr>
            <a:xfrm>
              <a:off x="7224200" y="2329125"/>
              <a:ext cx="33425" cy="3025"/>
            </a:xfrm>
            <a:custGeom>
              <a:rect b="b" l="l" r="r" t="t"/>
              <a:pathLst>
                <a:path extrusionOk="0" h="121" w="1337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2"/>
            <p:cNvSpPr/>
            <p:nvPr/>
          </p:nvSpPr>
          <p:spPr>
            <a:xfrm>
              <a:off x="7264100" y="2329125"/>
              <a:ext cx="58700" cy="3025"/>
            </a:xfrm>
            <a:custGeom>
              <a:rect b="b" l="l" r="r" t="t"/>
              <a:pathLst>
                <a:path extrusionOk="0" h="121" w="2348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2"/>
            <p:cNvSpPr/>
            <p:nvPr/>
          </p:nvSpPr>
          <p:spPr>
            <a:xfrm>
              <a:off x="7136550" y="2273925"/>
              <a:ext cx="70525" cy="70525"/>
            </a:xfrm>
            <a:custGeom>
              <a:rect b="b" l="l" r="r" t="t"/>
              <a:pathLst>
                <a:path extrusionOk="0" h="2821" w="2821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2"/>
            <p:cNvSpPr/>
            <p:nvPr/>
          </p:nvSpPr>
          <p:spPr>
            <a:xfrm>
              <a:off x="7135150" y="2272525"/>
              <a:ext cx="73300" cy="73550"/>
            </a:xfrm>
            <a:custGeom>
              <a:rect b="b" l="l" r="r" t="t"/>
              <a:pathLst>
                <a:path extrusionOk="0" h="2942" w="2932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7133525" y="2274375"/>
              <a:ext cx="70525" cy="70550"/>
            </a:xfrm>
            <a:custGeom>
              <a:rect b="b" l="l" r="r" t="t"/>
              <a:pathLst>
                <a:path extrusionOk="0" h="2822" w="2821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7132125" y="2273000"/>
              <a:ext cx="73325" cy="73525"/>
            </a:xfrm>
            <a:custGeom>
              <a:rect b="b" l="l" r="r" t="t"/>
              <a:pathLst>
                <a:path extrusionOk="0" h="2941" w="2933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2"/>
            <p:cNvSpPr/>
            <p:nvPr/>
          </p:nvSpPr>
          <p:spPr>
            <a:xfrm>
              <a:off x="7288225" y="2174500"/>
              <a:ext cx="117825" cy="104850"/>
            </a:xfrm>
            <a:custGeom>
              <a:rect b="b" l="l" r="r" t="t"/>
              <a:pathLst>
                <a:path extrusionOk="0" h="4194" w="4713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2"/>
            <p:cNvSpPr/>
            <p:nvPr/>
          </p:nvSpPr>
          <p:spPr>
            <a:xfrm>
              <a:off x="7293325" y="2173275"/>
              <a:ext cx="107625" cy="107625"/>
            </a:xfrm>
            <a:custGeom>
              <a:rect b="b" l="l" r="r" t="t"/>
              <a:pathLst>
                <a:path extrusionOk="0" h="4305" w="4305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7296575" y="2169100"/>
              <a:ext cx="112725" cy="104825"/>
            </a:xfrm>
            <a:custGeom>
              <a:rect b="b" l="l" r="r" t="t"/>
              <a:pathLst>
                <a:path extrusionOk="0" h="4193" w="4509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7299125" y="2167700"/>
              <a:ext cx="107850" cy="107650"/>
            </a:xfrm>
            <a:custGeom>
              <a:rect b="b" l="l" r="r" t="t"/>
              <a:pathLst>
                <a:path extrusionOk="0" h="4306" w="4314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7335750" y="2167700"/>
              <a:ext cx="34125" cy="107650"/>
            </a:xfrm>
            <a:custGeom>
              <a:rect b="b" l="l" r="r" t="t"/>
              <a:pathLst>
                <a:path extrusionOk="0" h="4306" w="1365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2"/>
            <p:cNvSpPr/>
            <p:nvPr/>
          </p:nvSpPr>
          <p:spPr>
            <a:xfrm>
              <a:off x="7303050" y="2203425"/>
              <a:ext cx="99050" cy="2800"/>
            </a:xfrm>
            <a:custGeom>
              <a:rect b="b" l="l" r="r" t="t"/>
              <a:pathLst>
                <a:path extrusionOk="0" h="112" w="3962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2"/>
            <p:cNvSpPr/>
            <p:nvPr/>
          </p:nvSpPr>
          <p:spPr>
            <a:xfrm>
              <a:off x="7303050" y="2238675"/>
              <a:ext cx="99050" cy="3025"/>
            </a:xfrm>
            <a:custGeom>
              <a:rect b="b" l="l" r="r" t="t"/>
              <a:pathLst>
                <a:path extrusionOk="0" h="121" w="3962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3"/>
          <p:cNvSpPr txBox="1"/>
          <p:nvPr>
            <p:ph idx="1" type="subTitle"/>
          </p:nvPr>
        </p:nvSpPr>
        <p:spPr>
          <a:xfrm>
            <a:off x="713225" y="1606180"/>
            <a:ext cx="4306500" cy="28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An application that allows students to choose classes from various professors and departments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 sz="1400">
                <a:solidFill>
                  <a:srgbClr val="000000"/>
                </a:solidFill>
              </a:rPr>
              <a:t>Targets for </a:t>
            </a:r>
            <a:r>
              <a:rPr b="1" lang="en" sz="1400">
                <a:solidFill>
                  <a:srgbClr val="000000"/>
                </a:solidFill>
              </a:rPr>
              <a:t>students</a:t>
            </a:r>
            <a:r>
              <a:rPr b="1" lang="en" sz="1400">
                <a:solidFill>
                  <a:srgbClr val="000000"/>
                </a:solidFill>
              </a:rPr>
              <a:t> and professors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Paired with a user friendly frontend for easy navigation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 sz="1400">
                <a:solidFill>
                  <a:srgbClr val="000000"/>
                </a:solidFill>
              </a:rPr>
              <a:t>React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 sz="1400">
                <a:solidFill>
                  <a:srgbClr val="000000"/>
                </a:solidFill>
              </a:rPr>
              <a:t>Tableau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PostgreSQL database for data storage of courses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166" name="Google Shape;1166;p23"/>
          <p:cNvSpPr txBox="1"/>
          <p:nvPr>
            <p:ph type="title"/>
          </p:nvPr>
        </p:nvSpPr>
        <p:spPr>
          <a:xfrm>
            <a:off x="713225" y="965063"/>
            <a:ext cx="4306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Overview</a:t>
            </a:r>
            <a:endParaRPr sz="2600"/>
          </a:p>
        </p:txBody>
      </p:sp>
      <p:pic>
        <p:nvPicPr>
          <p:cNvPr id="1167" name="Google Shape;1167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151" r="27146" t="0"/>
          <a:stretch/>
        </p:blipFill>
        <p:spPr>
          <a:xfrm>
            <a:off x="5019725" y="965076"/>
            <a:ext cx="2203377" cy="3213350"/>
          </a:xfrm>
          <a:prstGeom prst="rect">
            <a:avLst/>
          </a:prstGeom>
        </p:spPr>
      </p:pic>
      <p:grpSp>
        <p:nvGrpSpPr>
          <p:cNvPr id="1168" name="Google Shape;1168;p23"/>
          <p:cNvGrpSpPr/>
          <p:nvPr/>
        </p:nvGrpSpPr>
        <p:grpSpPr>
          <a:xfrm>
            <a:off x="6964178" y="2817557"/>
            <a:ext cx="1466650" cy="1625713"/>
            <a:chOff x="6964178" y="2817557"/>
            <a:chExt cx="1466650" cy="1625713"/>
          </a:xfrm>
        </p:grpSpPr>
        <p:sp>
          <p:nvSpPr>
            <p:cNvPr id="1169" name="Google Shape;1169;p23"/>
            <p:cNvSpPr/>
            <p:nvPr/>
          </p:nvSpPr>
          <p:spPr>
            <a:xfrm>
              <a:off x="8050212" y="2817557"/>
              <a:ext cx="149334" cy="149334"/>
            </a:xfrm>
            <a:custGeom>
              <a:rect b="b" l="l" r="r" t="t"/>
              <a:pathLst>
                <a:path extrusionOk="0" h="1875" w="1875">
                  <a:moveTo>
                    <a:pt x="938" y="177"/>
                  </a:moveTo>
                  <a:lnTo>
                    <a:pt x="1198" y="650"/>
                  </a:lnTo>
                  <a:cubicBezTo>
                    <a:pt x="1207" y="659"/>
                    <a:pt x="1216" y="668"/>
                    <a:pt x="1225" y="678"/>
                  </a:cubicBezTo>
                  <a:lnTo>
                    <a:pt x="1699" y="937"/>
                  </a:lnTo>
                  <a:lnTo>
                    <a:pt x="1225" y="1197"/>
                  </a:lnTo>
                  <a:cubicBezTo>
                    <a:pt x="1216" y="1197"/>
                    <a:pt x="1207" y="1206"/>
                    <a:pt x="1198" y="1216"/>
                  </a:cubicBezTo>
                  <a:lnTo>
                    <a:pt x="938" y="1689"/>
                  </a:lnTo>
                  <a:lnTo>
                    <a:pt x="678" y="1216"/>
                  </a:lnTo>
                  <a:cubicBezTo>
                    <a:pt x="678" y="1206"/>
                    <a:pt x="669" y="1197"/>
                    <a:pt x="660" y="1197"/>
                  </a:cubicBezTo>
                  <a:lnTo>
                    <a:pt x="186" y="928"/>
                  </a:lnTo>
                  <a:lnTo>
                    <a:pt x="660" y="678"/>
                  </a:lnTo>
                  <a:cubicBezTo>
                    <a:pt x="669" y="668"/>
                    <a:pt x="678" y="659"/>
                    <a:pt x="678" y="650"/>
                  </a:cubicBezTo>
                  <a:lnTo>
                    <a:pt x="938" y="177"/>
                  </a:lnTo>
                  <a:close/>
                  <a:moveTo>
                    <a:pt x="938" y="0"/>
                  </a:moveTo>
                  <a:cubicBezTo>
                    <a:pt x="919" y="0"/>
                    <a:pt x="901" y="10"/>
                    <a:pt x="891" y="28"/>
                  </a:cubicBezTo>
                  <a:lnTo>
                    <a:pt x="585" y="585"/>
                  </a:lnTo>
                  <a:lnTo>
                    <a:pt x="29" y="882"/>
                  </a:lnTo>
                  <a:cubicBezTo>
                    <a:pt x="10" y="891"/>
                    <a:pt x="1" y="910"/>
                    <a:pt x="1" y="928"/>
                  </a:cubicBezTo>
                  <a:cubicBezTo>
                    <a:pt x="1" y="956"/>
                    <a:pt x="10" y="974"/>
                    <a:pt x="29" y="984"/>
                  </a:cubicBezTo>
                  <a:lnTo>
                    <a:pt x="585" y="1290"/>
                  </a:lnTo>
                  <a:lnTo>
                    <a:pt x="882" y="1837"/>
                  </a:lnTo>
                  <a:cubicBezTo>
                    <a:pt x="901" y="1856"/>
                    <a:pt x="919" y="1874"/>
                    <a:pt x="938" y="1874"/>
                  </a:cubicBezTo>
                  <a:cubicBezTo>
                    <a:pt x="956" y="1874"/>
                    <a:pt x="975" y="1856"/>
                    <a:pt x="984" y="1837"/>
                  </a:cubicBezTo>
                  <a:lnTo>
                    <a:pt x="1290" y="1290"/>
                  </a:lnTo>
                  <a:lnTo>
                    <a:pt x="1847" y="984"/>
                  </a:lnTo>
                  <a:cubicBezTo>
                    <a:pt x="1866" y="974"/>
                    <a:pt x="1875" y="956"/>
                    <a:pt x="1875" y="937"/>
                  </a:cubicBezTo>
                  <a:cubicBezTo>
                    <a:pt x="1875" y="919"/>
                    <a:pt x="1866" y="900"/>
                    <a:pt x="1847" y="882"/>
                  </a:cubicBezTo>
                  <a:lnTo>
                    <a:pt x="1290" y="585"/>
                  </a:lnTo>
                  <a:lnTo>
                    <a:pt x="994" y="28"/>
                  </a:lnTo>
                  <a:cubicBezTo>
                    <a:pt x="984" y="10"/>
                    <a:pt x="966" y="0"/>
                    <a:pt x="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8311760" y="3539546"/>
              <a:ext cx="9000" cy="60689"/>
            </a:xfrm>
            <a:custGeom>
              <a:rect b="b" l="l" r="r" t="t"/>
              <a:pathLst>
                <a:path extrusionOk="0" h="762" w="113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lnTo>
                    <a:pt x="1" y="706"/>
                  </a:lnTo>
                  <a:cubicBezTo>
                    <a:pt x="1" y="734"/>
                    <a:pt x="20" y="761"/>
                    <a:pt x="57" y="761"/>
                  </a:cubicBezTo>
                  <a:cubicBezTo>
                    <a:pt x="84" y="761"/>
                    <a:pt x="112" y="734"/>
                    <a:pt x="112" y="706"/>
                  </a:cubicBezTo>
                  <a:lnTo>
                    <a:pt x="112" y="56"/>
                  </a:lnTo>
                  <a:cubicBezTo>
                    <a:pt x="112" y="29"/>
                    <a:pt x="84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8311760" y="3671118"/>
              <a:ext cx="9000" cy="59893"/>
            </a:xfrm>
            <a:custGeom>
              <a:rect b="b" l="l" r="r" t="t"/>
              <a:pathLst>
                <a:path extrusionOk="0" h="752" w="113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0" y="751"/>
                    <a:pt x="57" y="751"/>
                  </a:cubicBezTo>
                  <a:cubicBezTo>
                    <a:pt x="84" y="751"/>
                    <a:pt x="112" y="733"/>
                    <a:pt x="112" y="69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351662" y="3631217"/>
              <a:ext cx="60689" cy="8920"/>
            </a:xfrm>
            <a:custGeom>
              <a:rect b="b" l="l" r="r" t="t"/>
              <a:pathLst>
                <a:path extrusionOk="0" h="112" w="762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697" y="111"/>
                  </a:lnTo>
                  <a:cubicBezTo>
                    <a:pt x="734" y="111"/>
                    <a:pt x="762" y="84"/>
                    <a:pt x="762" y="56"/>
                  </a:cubicBezTo>
                  <a:cubicBezTo>
                    <a:pt x="762" y="19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220169" y="3631217"/>
              <a:ext cx="60689" cy="8920"/>
            </a:xfrm>
            <a:custGeom>
              <a:rect b="b" l="l" r="r" t="t"/>
              <a:pathLst>
                <a:path extrusionOk="0" h="112" w="762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1"/>
                    <a:pt x="66" y="111"/>
                  </a:cubicBezTo>
                  <a:lnTo>
                    <a:pt x="706" y="111"/>
                  </a:lnTo>
                  <a:cubicBezTo>
                    <a:pt x="734" y="111"/>
                    <a:pt x="761" y="84"/>
                    <a:pt x="761" y="56"/>
                  </a:cubicBezTo>
                  <a:cubicBezTo>
                    <a:pt x="761" y="19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251948" y="3663711"/>
              <a:ext cx="36318" cy="36238"/>
            </a:xfrm>
            <a:custGeom>
              <a:rect b="b" l="l" r="r" t="t"/>
              <a:pathLst>
                <a:path extrusionOk="0" h="455" w="456">
                  <a:moveTo>
                    <a:pt x="1" y="455"/>
                  </a:moveTo>
                  <a:lnTo>
                    <a:pt x="45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8246771" y="3659092"/>
              <a:ext cx="46672" cy="45318"/>
            </a:xfrm>
            <a:custGeom>
              <a:rect b="b" l="l" r="r" t="t"/>
              <a:pathLst>
                <a:path extrusionOk="0" h="569" w="586">
                  <a:moveTo>
                    <a:pt x="519" y="0"/>
                  </a:moveTo>
                  <a:cubicBezTo>
                    <a:pt x="504" y="0"/>
                    <a:pt x="488" y="7"/>
                    <a:pt x="474" y="21"/>
                  </a:cubicBezTo>
                  <a:lnTo>
                    <a:pt x="19" y="476"/>
                  </a:lnTo>
                  <a:cubicBezTo>
                    <a:pt x="1" y="494"/>
                    <a:pt x="1" y="531"/>
                    <a:pt x="19" y="550"/>
                  </a:cubicBezTo>
                  <a:cubicBezTo>
                    <a:pt x="38" y="568"/>
                    <a:pt x="47" y="568"/>
                    <a:pt x="66" y="568"/>
                  </a:cubicBezTo>
                  <a:cubicBezTo>
                    <a:pt x="75" y="568"/>
                    <a:pt x="93" y="568"/>
                    <a:pt x="103" y="550"/>
                  </a:cubicBezTo>
                  <a:lnTo>
                    <a:pt x="557" y="105"/>
                  </a:lnTo>
                  <a:cubicBezTo>
                    <a:pt x="585" y="77"/>
                    <a:pt x="585" y="40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8344335" y="3571324"/>
              <a:ext cx="36238" cy="35521"/>
            </a:xfrm>
            <a:custGeom>
              <a:rect b="b" l="l" r="r" t="t"/>
              <a:pathLst>
                <a:path extrusionOk="0" h="446" w="455">
                  <a:moveTo>
                    <a:pt x="0" y="44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8339158" y="3566545"/>
              <a:ext cx="46592" cy="45477"/>
            </a:xfrm>
            <a:custGeom>
              <a:rect b="b" l="l" r="r" t="t"/>
              <a:pathLst>
                <a:path extrusionOk="0" h="571" w="585">
                  <a:moveTo>
                    <a:pt x="521" y="0"/>
                  </a:moveTo>
                  <a:cubicBezTo>
                    <a:pt x="506" y="0"/>
                    <a:pt x="492" y="5"/>
                    <a:pt x="483" y="14"/>
                  </a:cubicBezTo>
                  <a:lnTo>
                    <a:pt x="28" y="469"/>
                  </a:lnTo>
                  <a:cubicBezTo>
                    <a:pt x="0" y="487"/>
                    <a:pt x="0" y="525"/>
                    <a:pt x="28" y="552"/>
                  </a:cubicBezTo>
                  <a:cubicBezTo>
                    <a:pt x="37" y="562"/>
                    <a:pt x="56" y="571"/>
                    <a:pt x="65" y="571"/>
                  </a:cubicBezTo>
                  <a:cubicBezTo>
                    <a:pt x="84" y="571"/>
                    <a:pt x="93" y="562"/>
                    <a:pt x="112" y="552"/>
                  </a:cubicBezTo>
                  <a:lnTo>
                    <a:pt x="566" y="98"/>
                  </a:lnTo>
                  <a:cubicBezTo>
                    <a:pt x="585" y="70"/>
                    <a:pt x="585" y="42"/>
                    <a:pt x="566" y="14"/>
                  </a:cubicBezTo>
                  <a:cubicBezTo>
                    <a:pt x="552" y="5"/>
                    <a:pt x="536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8251948" y="3571324"/>
              <a:ext cx="36318" cy="35521"/>
            </a:xfrm>
            <a:custGeom>
              <a:rect b="b" l="l" r="r" t="t"/>
              <a:pathLst>
                <a:path extrusionOk="0" h="446" w="456">
                  <a:moveTo>
                    <a:pt x="1" y="1"/>
                  </a:moveTo>
                  <a:lnTo>
                    <a:pt x="455" y="44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8246771" y="3566545"/>
              <a:ext cx="46672" cy="45477"/>
            </a:xfrm>
            <a:custGeom>
              <a:rect b="b" l="l" r="r" t="t"/>
              <a:pathLst>
                <a:path extrusionOk="0" h="571" w="586">
                  <a:moveTo>
                    <a:pt x="64" y="0"/>
                  </a:moveTo>
                  <a:cubicBezTo>
                    <a:pt x="49" y="0"/>
                    <a:pt x="33" y="5"/>
                    <a:pt x="19" y="14"/>
                  </a:cubicBezTo>
                  <a:cubicBezTo>
                    <a:pt x="1" y="42"/>
                    <a:pt x="1" y="70"/>
                    <a:pt x="19" y="98"/>
                  </a:cubicBezTo>
                  <a:lnTo>
                    <a:pt x="474" y="552"/>
                  </a:lnTo>
                  <a:cubicBezTo>
                    <a:pt x="483" y="562"/>
                    <a:pt x="502" y="571"/>
                    <a:pt x="520" y="571"/>
                  </a:cubicBezTo>
                  <a:cubicBezTo>
                    <a:pt x="529" y="571"/>
                    <a:pt x="548" y="562"/>
                    <a:pt x="557" y="552"/>
                  </a:cubicBezTo>
                  <a:cubicBezTo>
                    <a:pt x="585" y="525"/>
                    <a:pt x="585" y="487"/>
                    <a:pt x="557" y="469"/>
                  </a:cubicBezTo>
                  <a:lnTo>
                    <a:pt x="103" y="14"/>
                  </a:lnTo>
                  <a:cubicBezTo>
                    <a:pt x="93" y="5"/>
                    <a:pt x="79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8344335" y="3663711"/>
              <a:ext cx="36238" cy="36238"/>
            </a:xfrm>
            <a:custGeom>
              <a:rect b="b" l="l" r="r" t="t"/>
              <a:pathLst>
                <a:path extrusionOk="0" h="455" w="455">
                  <a:moveTo>
                    <a:pt x="0" y="0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8339158" y="3659092"/>
              <a:ext cx="46592" cy="45318"/>
            </a:xfrm>
            <a:custGeom>
              <a:rect b="b" l="l" r="r" t="t"/>
              <a:pathLst>
                <a:path extrusionOk="0" h="569" w="585">
                  <a:moveTo>
                    <a:pt x="66" y="0"/>
                  </a:moveTo>
                  <a:cubicBezTo>
                    <a:pt x="51" y="0"/>
                    <a:pt x="37" y="7"/>
                    <a:pt x="28" y="21"/>
                  </a:cubicBezTo>
                  <a:cubicBezTo>
                    <a:pt x="0" y="40"/>
                    <a:pt x="0" y="77"/>
                    <a:pt x="28" y="105"/>
                  </a:cubicBezTo>
                  <a:lnTo>
                    <a:pt x="483" y="550"/>
                  </a:lnTo>
                  <a:cubicBezTo>
                    <a:pt x="492" y="568"/>
                    <a:pt x="510" y="568"/>
                    <a:pt x="520" y="568"/>
                  </a:cubicBezTo>
                  <a:cubicBezTo>
                    <a:pt x="538" y="568"/>
                    <a:pt x="548" y="568"/>
                    <a:pt x="566" y="550"/>
                  </a:cubicBezTo>
                  <a:cubicBezTo>
                    <a:pt x="585" y="531"/>
                    <a:pt x="585" y="494"/>
                    <a:pt x="566" y="476"/>
                  </a:cubicBezTo>
                  <a:lnTo>
                    <a:pt x="112" y="21"/>
                  </a:lnTo>
                  <a:cubicBezTo>
                    <a:pt x="98" y="7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8376830" y="3208544"/>
              <a:ext cx="53999" cy="54795"/>
            </a:xfrm>
            <a:custGeom>
              <a:rect b="b" l="l" r="r" t="t"/>
              <a:pathLst>
                <a:path extrusionOk="0" h="688" w="678">
                  <a:moveTo>
                    <a:pt x="334" y="121"/>
                  </a:moveTo>
                  <a:cubicBezTo>
                    <a:pt x="464" y="121"/>
                    <a:pt x="566" y="223"/>
                    <a:pt x="566" y="344"/>
                  </a:cubicBezTo>
                  <a:cubicBezTo>
                    <a:pt x="566" y="474"/>
                    <a:pt x="464" y="567"/>
                    <a:pt x="334" y="567"/>
                  </a:cubicBezTo>
                  <a:cubicBezTo>
                    <a:pt x="214" y="567"/>
                    <a:pt x="112" y="474"/>
                    <a:pt x="112" y="344"/>
                  </a:cubicBezTo>
                  <a:cubicBezTo>
                    <a:pt x="112" y="223"/>
                    <a:pt x="214" y="121"/>
                    <a:pt x="334" y="121"/>
                  </a:cubicBezTo>
                  <a:close/>
                  <a:moveTo>
                    <a:pt x="334" y="1"/>
                  </a:moveTo>
                  <a:cubicBezTo>
                    <a:pt x="149" y="1"/>
                    <a:pt x="0" y="159"/>
                    <a:pt x="0" y="344"/>
                  </a:cubicBezTo>
                  <a:cubicBezTo>
                    <a:pt x="0" y="530"/>
                    <a:pt x="149" y="687"/>
                    <a:pt x="334" y="687"/>
                  </a:cubicBezTo>
                  <a:cubicBezTo>
                    <a:pt x="529" y="687"/>
                    <a:pt x="678" y="530"/>
                    <a:pt x="678" y="344"/>
                  </a:cubicBezTo>
                  <a:cubicBezTo>
                    <a:pt x="678" y="159"/>
                    <a:pt x="529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7681743" y="3168650"/>
              <a:ext cx="135237" cy="164865"/>
            </a:xfrm>
            <a:custGeom>
              <a:rect b="b" l="l" r="r" t="t"/>
              <a:pathLst>
                <a:path extrusionOk="0" h="2070" w="1698">
                  <a:moveTo>
                    <a:pt x="1642" y="1"/>
                  </a:moveTo>
                  <a:cubicBezTo>
                    <a:pt x="659" y="168"/>
                    <a:pt x="0" y="1095"/>
                    <a:pt x="167" y="2069"/>
                  </a:cubicBezTo>
                  <a:lnTo>
                    <a:pt x="167" y="2069"/>
                  </a:lnTo>
                  <a:lnTo>
                    <a:pt x="510" y="2014"/>
                  </a:lnTo>
                  <a:cubicBezTo>
                    <a:pt x="501" y="1930"/>
                    <a:pt x="492" y="1847"/>
                    <a:pt x="492" y="1772"/>
                  </a:cubicBezTo>
                  <a:cubicBezTo>
                    <a:pt x="492" y="1049"/>
                    <a:pt x="1011" y="455"/>
                    <a:pt x="1698" y="335"/>
                  </a:cubicBezTo>
                  <a:lnTo>
                    <a:pt x="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7684690" y="3164031"/>
              <a:ext cx="136750" cy="173865"/>
            </a:xfrm>
            <a:custGeom>
              <a:rect b="b" l="l" r="r" t="t"/>
              <a:pathLst>
                <a:path extrusionOk="0" h="2183" w="1717">
                  <a:moveTo>
                    <a:pt x="1559" y="114"/>
                  </a:moveTo>
                  <a:lnTo>
                    <a:pt x="1596" y="346"/>
                  </a:lnTo>
                  <a:cubicBezTo>
                    <a:pt x="900" y="495"/>
                    <a:pt x="399" y="1107"/>
                    <a:pt x="399" y="1830"/>
                  </a:cubicBezTo>
                  <a:cubicBezTo>
                    <a:pt x="399" y="1886"/>
                    <a:pt x="409" y="1951"/>
                    <a:pt x="418" y="2025"/>
                  </a:cubicBezTo>
                  <a:lnTo>
                    <a:pt x="177" y="2062"/>
                  </a:lnTo>
                  <a:cubicBezTo>
                    <a:pt x="112" y="1626"/>
                    <a:pt x="223" y="1181"/>
                    <a:pt x="483" y="819"/>
                  </a:cubicBezTo>
                  <a:cubicBezTo>
                    <a:pt x="742" y="448"/>
                    <a:pt x="1123" y="207"/>
                    <a:pt x="1559" y="114"/>
                  </a:cubicBezTo>
                  <a:close/>
                  <a:moveTo>
                    <a:pt x="1610" y="1"/>
                  </a:moveTo>
                  <a:cubicBezTo>
                    <a:pt x="1605" y="1"/>
                    <a:pt x="1601" y="1"/>
                    <a:pt x="1596" y="3"/>
                  </a:cubicBezTo>
                  <a:cubicBezTo>
                    <a:pt x="1104" y="86"/>
                    <a:pt x="678" y="355"/>
                    <a:pt x="390" y="754"/>
                  </a:cubicBezTo>
                  <a:cubicBezTo>
                    <a:pt x="112" y="1163"/>
                    <a:pt x="0" y="1645"/>
                    <a:pt x="75" y="2137"/>
                  </a:cubicBezTo>
                  <a:cubicBezTo>
                    <a:pt x="84" y="2164"/>
                    <a:pt x="102" y="2183"/>
                    <a:pt x="130" y="2183"/>
                  </a:cubicBezTo>
                  <a:cubicBezTo>
                    <a:pt x="130" y="2183"/>
                    <a:pt x="139" y="2183"/>
                    <a:pt x="139" y="2174"/>
                  </a:cubicBezTo>
                  <a:lnTo>
                    <a:pt x="483" y="2118"/>
                  </a:lnTo>
                  <a:cubicBezTo>
                    <a:pt x="511" y="2109"/>
                    <a:pt x="529" y="2090"/>
                    <a:pt x="529" y="2053"/>
                  </a:cubicBezTo>
                  <a:cubicBezTo>
                    <a:pt x="511" y="1970"/>
                    <a:pt x="511" y="1895"/>
                    <a:pt x="511" y="1821"/>
                  </a:cubicBezTo>
                  <a:cubicBezTo>
                    <a:pt x="511" y="1144"/>
                    <a:pt x="993" y="560"/>
                    <a:pt x="1670" y="439"/>
                  </a:cubicBezTo>
                  <a:cubicBezTo>
                    <a:pt x="1698" y="439"/>
                    <a:pt x="1717" y="411"/>
                    <a:pt x="1707" y="383"/>
                  </a:cubicBezTo>
                  <a:lnTo>
                    <a:pt x="1652" y="49"/>
                  </a:lnTo>
                  <a:cubicBezTo>
                    <a:pt x="1652" y="19"/>
                    <a:pt x="1632" y="1"/>
                    <a:pt x="1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7695044" y="3328974"/>
              <a:ext cx="164786" cy="123290"/>
            </a:xfrm>
            <a:custGeom>
              <a:rect b="b" l="l" r="r" t="t"/>
              <a:pathLst>
                <a:path extrusionOk="0" h="1548" w="2069">
                  <a:moveTo>
                    <a:pt x="343" y="1"/>
                  </a:moveTo>
                  <a:lnTo>
                    <a:pt x="0" y="56"/>
                  </a:lnTo>
                  <a:cubicBezTo>
                    <a:pt x="150" y="929"/>
                    <a:pt x="909" y="1548"/>
                    <a:pt x="1766" y="1548"/>
                  </a:cubicBezTo>
                  <a:cubicBezTo>
                    <a:pt x="1866" y="1548"/>
                    <a:pt x="1967" y="1539"/>
                    <a:pt x="2069" y="1522"/>
                  </a:cubicBezTo>
                  <a:lnTo>
                    <a:pt x="2013" y="1197"/>
                  </a:lnTo>
                  <a:cubicBezTo>
                    <a:pt x="1939" y="1207"/>
                    <a:pt x="1865" y="1216"/>
                    <a:pt x="1781" y="1216"/>
                  </a:cubicBezTo>
                  <a:cubicBezTo>
                    <a:pt x="1058" y="1216"/>
                    <a:pt x="464" y="687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7690583" y="3324594"/>
              <a:ext cx="173706" cy="132290"/>
            </a:xfrm>
            <a:custGeom>
              <a:rect b="b" l="l" r="r" t="t"/>
              <a:pathLst>
                <a:path extrusionOk="0" h="1661" w="2181">
                  <a:moveTo>
                    <a:pt x="362" y="111"/>
                  </a:moveTo>
                  <a:cubicBezTo>
                    <a:pt x="501" y="816"/>
                    <a:pt x="1114" y="1327"/>
                    <a:pt x="1837" y="1327"/>
                  </a:cubicBezTo>
                  <a:cubicBezTo>
                    <a:pt x="1902" y="1327"/>
                    <a:pt x="1958" y="1317"/>
                    <a:pt x="2032" y="1308"/>
                  </a:cubicBezTo>
                  <a:lnTo>
                    <a:pt x="2069" y="1540"/>
                  </a:lnTo>
                  <a:cubicBezTo>
                    <a:pt x="1991" y="1550"/>
                    <a:pt x="1912" y="1555"/>
                    <a:pt x="1835" y="1555"/>
                  </a:cubicBezTo>
                  <a:cubicBezTo>
                    <a:pt x="1472" y="1555"/>
                    <a:pt x="1122" y="1448"/>
                    <a:pt x="817" y="1234"/>
                  </a:cubicBezTo>
                  <a:cubicBezTo>
                    <a:pt x="455" y="974"/>
                    <a:pt x="205" y="594"/>
                    <a:pt x="121" y="158"/>
                  </a:cubicBezTo>
                  <a:lnTo>
                    <a:pt x="362" y="111"/>
                  </a:lnTo>
                  <a:close/>
                  <a:moveTo>
                    <a:pt x="390" y="0"/>
                  </a:moveTo>
                  <a:lnTo>
                    <a:pt x="47" y="56"/>
                  </a:lnTo>
                  <a:cubicBezTo>
                    <a:pt x="38" y="65"/>
                    <a:pt x="19" y="65"/>
                    <a:pt x="10" y="84"/>
                  </a:cubicBezTo>
                  <a:cubicBezTo>
                    <a:pt x="10" y="93"/>
                    <a:pt x="1" y="102"/>
                    <a:pt x="1" y="121"/>
                  </a:cubicBezTo>
                  <a:cubicBezTo>
                    <a:pt x="84" y="603"/>
                    <a:pt x="353" y="1030"/>
                    <a:pt x="761" y="1317"/>
                  </a:cubicBezTo>
                  <a:cubicBezTo>
                    <a:pt x="1077" y="1540"/>
                    <a:pt x="1438" y="1661"/>
                    <a:pt x="1828" y="1661"/>
                  </a:cubicBezTo>
                  <a:cubicBezTo>
                    <a:pt x="1930" y="1661"/>
                    <a:pt x="2032" y="1651"/>
                    <a:pt x="2134" y="1633"/>
                  </a:cubicBezTo>
                  <a:cubicBezTo>
                    <a:pt x="2162" y="1633"/>
                    <a:pt x="2181" y="1605"/>
                    <a:pt x="2181" y="1577"/>
                  </a:cubicBezTo>
                  <a:lnTo>
                    <a:pt x="2125" y="1243"/>
                  </a:lnTo>
                  <a:cubicBezTo>
                    <a:pt x="2116" y="1215"/>
                    <a:pt x="2088" y="1197"/>
                    <a:pt x="2060" y="1197"/>
                  </a:cubicBezTo>
                  <a:cubicBezTo>
                    <a:pt x="1986" y="1215"/>
                    <a:pt x="1912" y="1215"/>
                    <a:pt x="1837" y="1215"/>
                  </a:cubicBezTo>
                  <a:cubicBezTo>
                    <a:pt x="1151" y="1215"/>
                    <a:pt x="566" y="724"/>
                    <a:pt x="455" y="46"/>
                  </a:cubicBezTo>
                  <a:cubicBezTo>
                    <a:pt x="455" y="28"/>
                    <a:pt x="446" y="19"/>
                    <a:pt x="437" y="9"/>
                  </a:cubicBezTo>
                  <a:cubicBezTo>
                    <a:pt x="418" y="0"/>
                    <a:pt x="409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7812519" y="3166580"/>
              <a:ext cx="167016" cy="283695"/>
            </a:xfrm>
            <a:custGeom>
              <a:rect b="b" l="l" r="r" t="t"/>
              <a:pathLst>
                <a:path extrusionOk="0" h="3562" w="2097">
                  <a:moveTo>
                    <a:pt x="303" y="1"/>
                  </a:moveTo>
                  <a:cubicBezTo>
                    <a:pt x="203" y="1"/>
                    <a:pt x="102" y="9"/>
                    <a:pt x="0" y="27"/>
                  </a:cubicBezTo>
                  <a:lnTo>
                    <a:pt x="56" y="361"/>
                  </a:lnTo>
                  <a:cubicBezTo>
                    <a:pt x="139" y="342"/>
                    <a:pt x="223" y="333"/>
                    <a:pt x="306" y="333"/>
                  </a:cubicBezTo>
                  <a:cubicBezTo>
                    <a:pt x="1113" y="333"/>
                    <a:pt x="1772" y="991"/>
                    <a:pt x="1772" y="1798"/>
                  </a:cubicBezTo>
                  <a:cubicBezTo>
                    <a:pt x="1772" y="2522"/>
                    <a:pt x="1234" y="3125"/>
                    <a:pt x="538" y="3236"/>
                  </a:cubicBezTo>
                  <a:lnTo>
                    <a:pt x="594" y="3561"/>
                  </a:lnTo>
                  <a:cubicBezTo>
                    <a:pt x="1327" y="3440"/>
                    <a:pt x="1883" y="2884"/>
                    <a:pt x="2041" y="2207"/>
                  </a:cubicBezTo>
                  <a:cubicBezTo>
                    <a:pt x="2069" y="2095"/>
                    <a:pt x="2087" y="1975"/>
                    <a:pt x="2087" y="1854"/>
                  </a:cubicBezTo>
                  <a:cubicBezTo>
                    <a:pt x="2097" y="1743"/>
                    <a:pt x="2087" y="1613"/>
                    <a:pt x="2069" y="1492"/>
                  </a:cubicBezTo>
                  <a:cubicBezTo>
                    <a:pt x="1919" y="620"/>
                    <a:pt x="1160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7807342" y="3162199"/>
              <a:ext cx="176653" cy="293173"/>
            </a:xfrm>
            <a:custGeom>
              <a:rect b="b" l="l" r="r" t="t"/>
              <a:pathLst>
                <a:path extrusionOk="0" h="3681" w="2218">
                  <a:moveTo>
                    <a:pt x="360" y="102"/>
                  </a:moveTo>
                  <a:cubicBezTo>
                    <a:pt x="1194" y="102"/>
                    <a:pt x="1934" y="709"/>
                    <a:pt x="2078" y="1557"/>
                  </a:cubicBezTo>
                  <a:cubicBezTo>
                    <a:pt x="2097" y="1677"/>
                    <a:pt x="2106" y="1789"/>
                    <a:pt x="2106" y="1909"/>
                  </a:cubicBezTo>
                  <a:cubicBezTo>
                    <a:pt x="2097" y="2020"/>
                    <a:pt x="2088" y="2141"/>
                    <a:pt x="2060" y="2252"/>
                  </a:cubicBezTo>
                  <a:cubicBezTo>
                    <a:pt x="1902" y="2920"/>
                    <a:pt x="1373" y="3421"/>
                    <a:pt x="705" y="3560"/>
                  </a:cubicBezTo>
                  <a:lnTo>
                    <a:pt x="668" y="3328"/>
                  </a:lnTo>
                  <a:cubicBezTo>
                    <a:pt x="1373" y="3189"/>
                    <a:pt x="1883" y="2577"/>
                    <a:pt x="1893" y="1853"/>
                  </a:cubicBezTo>
                  <a:cubicBezTo>
                    <a:pt x="1893" y="1019"/>
                    <a:pt x="1206" y="332"/>
                    <a:pt x="371" y="332"/>
                  </a:cubicBezTo>
                  <a:cubicBezTo>
                    <a:pt x="306" y="332"/>
                    <a:pt x="232" y="341"/>
                    <a:pt x="158" y="351"/>
                  </a:cubicBezTo>
                  <a:lnTo>
                    <a:pt x="121" y="119"/>
                  </a:lnTo>
                  <a:cubicBezTo>
                    <a:pt x="201" y="107"/>
                    <a:pt x="281" y="102"/>
                    <a:pt x="360" y="102"/>
                  </a:cubicBezTo>
                  <a:close/>
                  <a:moveTo>
                    <a:pt x="361" y="1"/>
                  </a:moveTo>
                  <a:cubicBezTo>
                    <a:pt x="260" y="1"/>
                    <a:pt x="158" y="9"/>
                    <a:pt x="56" y="26"/>
                  </a:cubicBezTo>
                  <a:lnTo>
                    <a:pt x="0" y="35"/>
                  </a:lnTo>
                  <a:lnTo>
                    <a:pt x="74" y="471"/>
                  </a:lnTo>
                  <a:lnTo>
                    <a:pt x="130" y="462"/>
                  </a:lnTo>
                  <a:cubicBezTo>
                    <a:pt x="214" y="453"/>
                    <a:pt x="297" y="443"/>
                    <a:pt x="371" y="443"/>
                  </a:cubicBezTo>
                  <a:cubicBezTo>
                    <a:pt x="1151" y="443"/>
                    <a:pt x="1781" y="1074"/>
                    <a:pt x="1781" y="1853"/>
                  </a:cubicBezTo>
                  <a:cubicBezTo>
                    <a:pt x="1781" y="2549"/>
                    <a:pt x="1280" y="3134"/>
                    <a:pt x="594" y="3236"/>
                  </a:cubicBezTo>
                  <a:lnTo>
                    <a:pt x="548" y="3245"/>
                  </a:lnTo>
                  <a:lnTo>
                    <a:pt x="622" y="3681"/>
                  </a:lnTo>
                  <a:lnTo>
                    <a:pt x="668" y="3672"/>
                  </a:lnTo>
                  <a:cubicBezTo>
                    <a:pt x="1401" y="3551"/>
                    <a:pt x="1985" y="3004"/>
                    <a:pt x="2162" y="2280"/>
                  </a:cubicBezTo>
                  <a:cubicBezTo>
                    <a:pt x="2190" y="2160"/>
                    <a:pt x="2208" y="2039"/>
                    <a:pt x="2208" y="1918"/>
                  </a:cubicBezTo>
                  <a:cubicBezTo>
                    <a:pt x="2217" y="1789"/>
                    <a:pt x="2208" y="1668"/>
                    <a:pt x="2180" y="1538"/>
                  </a:cubicBezTo>
                  <a:cubicBezTo>
                    <a:pt x="2030" y="638"/>
                    <a:pt x="1245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7540613" y="3210065"/>
              <a:ext cx="103538" cy="455888"/>
            </a:xfrm>
            <a:custGeom>
              <a:rect b="b" l="l" r="r" t="t"/>
              <a:pathLst>
                <a:path extrusionOk="0" h="5724" w="1300">
                  <a:moveTo>
                    <a:pt x="0" y="0"/>
                  </a:moveTo>
                  <a:lnTo>
                    <a:pt x="0" y="5724"/>
                  </a:lnTo>
                  <a:lnTo>
                    <a:pt x="1299" y="5724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7536153" y="3205605"/>
              <a:ext cx="112379" cy="464808"/>
            </a:xfrm>
            <a:custGeom>
              <a:rect b="b" l="l" r="r" t="t"/>
              <a:pathLst>
                <a:path extrusionOk="0" h="5836" w="1411">
                  <a:moveTo>
                    <a:pt x="1299" y="103"/>
                  </a:moveTo>
                  <a:lnTo>
                    <a:pt x="1299" y="5733"/>
                  </a:lnTo>
                  <a:lnTo>
                    <a:pt x="112" y="5733"/>
                  </a:lnTo>
                  <a:lnTo>
                    <a:pt x="112" y="103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780"/>
                  </a:lnTo>
                  <a:cubicBezTo>
                    <a:pt x="1" y="5817"/>
                    <a:pt x="29" y="5835"/>
                    <a:pt x="56" y="5835"/>
                  </a:cubicBezTo>
                  <a:lnTo>
                    <a:pt x="1355" y="5835"/>
                  </a:lnTo>
                  <a:cubicBezTo>
                    <a:pt x="1383" y="5835"/>
                    <a:pt x="1411" y="5817"/>
                    <a:pt x="1411" y="5780"/>
                  </a:cubicBezTo>
                  <a:lnTo>
                    <a:pt x="1411" y="56"/>
                  </a:lnTo>
                  <a:cubicBezTo>
                    <a:pt x="1411" y="28"/>
                    <a:pt x="1383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7688353" y="3377000"/>
              <a:ext cx="102822" cy="288952"/>
            </a:xfrm>
            <a:custGeom>
              <a:rect b="b" l="l" r="r" t="t"/>
              <a:pathLst>
                <a:path extrusionOk="0" h="3628" w="1291">
                  <a:moveTo>
                    <a:pt x="1" y="1"/>
                  </a:moveTo>
                  <a:lnTo>
                    <a:pt x="1" y="3628"/>
                  </a:lnTo>
                  <a:lnTo>
                    <a:pt x="1290" y="3628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7683973" y="3372540"/>
              <a:ext cx="111583" cy="297872"/>
            </a:xfrm>
            <a:custGeom>
              <a:rect b="b" l="l" r="r" t="t"/>
              <a:pathLst>
                <a:path extrusionOk="0" h="3740" w="1401">
                  <a:moveTo>
                    <a:pt x="1299" y="103"/>
                  </a:moveTo>
                  <a:lnTo>
                    <a:pt x="1299" y="3637"/>
                  </a:lnTo>
                  <a:lnTo>
                    <a:pt x="111" y="3637"/>
                  </a:lnTo>
                  <a:lnTo>
                    <a:pt x="111" y="103"/>
                  </a:lnTo>
                  <a:close/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lnTo>
                    <a:pt x="0" y="3684"/>
                  </a:lnTo>
                  <a:cubicBezTo>
                    <a:pt x="0" y="3721"/>
                    <a:pt x="28" y="3739"/>
                    <a:pt x="56" y="3739"/>
                  </a:cubicBezTo>
                  <a:lnTo>
                    <a:pt x="1345" y="3739"/>
                  </a:lnTo>
                  <a:cubicBezTo>
                    <a:pt x="1373" y="3739"/>
                    <a:pt x="1401" y="3721"/>
                    <a:pt x="1401" y="3684"/>
                  </a:cubicBezTo>
                  <a:lnTo>
                    <a:pt x="1401" y="57"/>
                  </a:lnTo>
                  <a:cubicBezTo>
                    <a:pt x="1401" y="29"/>
                    <a:pt x="137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7833943" y="3502599"/>
              <a:ext cx="103459" cy="163352"/>
            </a:xfrm>
            <a:custGeom>
              <a:rect b="b" l="l" r="r" t="t"/>
              <a:pathLst>
                <a:path extrusionOk="0" h="2051" w="1299">
                  <a:moveTo>
                    <a:pt x="0" y="1"/>
                  </a:moveTo>
                  <a:lnTo>
                    <a:pt x="0" y="2051"/>
                  </a:lnTo>
                  <a:lnTo>
                    <a:pt x="1299" y="205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7829483" y="3498935"/>
              <a:ext cx="111662" cy="171476"/>
            </a:xfrm>
            <a:custGeom>
              <a:rect b="b" l="l" r="r" t="t"/>
              <a:pathLst>
                <a:path extrusionOk="0" h="2153" w="1402">
                  <a:moveTo>
                    <a:pt x="1299" y="102"/>
                  </a:moveTo>
                  <a:lnTo>
                    <a:pt x="1299" y="2050"/>
                  </a:lnTo>
                  <a:lnTo>
                    <a:pt x="112" y="2050"/>
                  </a:lnTo>
                  <a:lnTo>
                    <a:pt x="112" y="102"/>
                  </a:lnTo>
                  <a:close/>
                  <a:moveTo>
                    <a:pt x="56" y="0"/>
                  </a:moveTo>
                  <a:cubicBezTo>
                    <a:pt x="28" y="0"/>
                    <a:pt x="1" y="19"/>
                    <a:pt x="1" y="47"/>
                  </a:cubicBezTo>
                  <a:lnTo>
                    <a:pt x="1" y="2097"/>
                  </a:lnTo>
                  <a:cubicBezTo>
                    <a:pt x="1" y="2134"/>
                    <a:pt x="28" y="2152"/>
                    <a:pt x="56" y="2152"/>
                  </a:cubicBezTo>
                  <a:lnTo>
                    <a:pt x="1355" y="2152"/>
                  </a:lnTo>
                  <a:cubicBezTo>
                    <a:pt x="1383" y="2152"/>
                    <a:pt x="1401" y="2134"/>
                    <a:pt x="1401" y="2097"/>
                  </a:cubicBezTo>
                  <a:lnTo>
                    <a:pt x="1401" y="47"/>
                  </a:lnTo>
                  <a:cubicBezTo>
                    <a:pt x="1401" y="19"/>
                    <a:pt x="1383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7531773" y="3210065"/>
              <a:ext cx="102742" cy="445534"/>
            </a:xfrm>
            <a:custGeom>
              <a:rect b="b" l="l" r="r" t="t"/>
              <a:pathLst>
                <a:path extrusionOk="0" h="5594" w="1290">
                  <a:moveTo>
                    <a:pt x="0" y="0"/>
                  </a:moveTo>
                  <a:lnTo>
                    <a:pt x="0" y="5594"/>
                  </a:lnTo>
                  <a:lnTo>
                    <a:pt x="1290" y="5594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7527313" y="3205605"/>
              <a:ext cx="111662" cy="454454"/>
            </a:xfrm>
            <a:custGeom>
              <a:rect b="b" l="l" r="r" t="t"/>
              <a:pathLst>
                <a:path extrusionOk="0" h="5706" w="1402">
                  <a:moveTo>
                    <a:pt x="1299" y="103"/>
                  </a:moveTo>
                  <a:lnTo>
                    <a:pt x="1299" y="5604"/>
                  </a:lnTo>
                  <a:lnTo>
                    <a:pt x="102" y="5604"/>
                  </a:lnTo>
                  <a:lnTo>
                    <a:pt x="102" y="103"/>
                  </a:lnTo>
                  <a:close/>
                  <a:moveTo>
                    <a:pt x="0" y="0"/>
                  </a:moveTo>
                  <a:lnTo>
                    <a:pt x="0" y="5706"/>
                  </a:lnTo>
                  <a:lnTo>
                    <a:pt x="1401" y="5706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7678796" y="3377000"/>
              <a:ext cx="102742" cy="278598"/>
            </a:xfrm>
            <a:custGeom>
              <a:rect b="b" l="l" r="r" t="t"/>
              <a:pathLst>
                <a:path extrusionOk="0" h="3498" w="1290">
                  <a:moveTo>
                    <a:pt x="0" y="1"/>
                  </a:moveTo>
                  <a:lnTo>
                    <a:pt x="0" y="3498"/>
                  </a:lnTo>
                  <a:lnTo>
                    <a:pt x="1290" y="3498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7674336" y="3372540"/>
              <a:ext cx="111662" cy="287518"/>
            </a:xfrm>
            <a:custGeom>
              <a:rect b="b" l="l" r="r" t="t"/>
              <a:pathLst>
                <a:path extrusionOk="0" h="3610" w="1402">
                  <a:moveTo>
                    <a:pt x="1299" y="103"/>
                  </a:moveTo>
                  <a:lnTo>
                    <a:pt x="1299" y="3508"/>
                  </a:lnTo>
                  <a:lnTo>
                    <a:pt x="112" y="3508"/>
                  </a:lnTo>
                  <a:lnTo>
                    <a:pt x="112" y="103"/>
                  </a:lnTo>
                  <a:close/>
                  <a:moveTo>
                    <a:pt x="0" y="1"/>
                  </a:moveTo>
                  <a:lnTo>
                    <a:pt x="0" y="3610"/>
                  </a:lnTo>
                  <a:lnTo>
                    <a:pt x="1401" y="3610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7824306" y="3502599"/>
              <a:ext cx="103538" cy="152998"/>
            </a:xfrm>
            <a:custGeom>
              <a:rect b="b" l="l" r="r" t="t"/>
              <a:pathLst>
                <a:path extrusionOk="0" h="1921" w="1300">
                  <a:moveTo>
                    <a:pt x="1" y="1"/>
                  </a:moveTo>
                  <a:lnTo>
                    <a:pt x="1" y="1921"/>
                  </a:lnTo>
                  <a:lnTo>
                    <a:pt x="1299" y="192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7820643" y="3498935"/>
              <a:ext cx="111662" cy="161122"/>
            </a:xfrm>
            <a:custGeom>
              <a:rect b="b" l="l" r="r" t="t"/>
              <a:pathLst>
                <a:path extrusionOk="0" h="2023" w="1402">
                  <a:moveTo>
                    <a:pt x="1290" y="102"/>
                  </a:moveTo>
                  <a:lnTo>
                    <a:pt x="1290" y="1921"/>
                  </a:lnTo>
                  <a:lnTo>
                    <a:pt x="102" y="1921"/>
                  </a:lnTo>
                  <a:lnTo>
                    <a:pt x="102" y="102"/>
                  </a:lnTo>
                  <a:close/>
                  <a:moveTo>
                    <a:pt x="0" y="0"/>
                  </a:moveTo>
                  <a:lnTo>
                    <a:pt x="0" y="2023"/>
                  </a:lnTo>
                  <a:lnTo>
                    <a:pt x="1401" y="2023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7531773" y="3210065"/>
              <a:ext cx="102742" cy="445534"/>
            </a:xfrm>
            <a:custGeom>
              <a:rect b="b" l="l" r="r" t="t"/>
              <a:pathLst>
                <a:path extrusionOk="0" h="5594" w="1290">
                  <a:moveTo>
                    <a:pt x="0" y="0"/>
                  </a:moveTo>
                  <a:lnTo>
                    <a:pt x="0" y="5594"/>
                  </a:lnTo>
                  <a:lnTo>
                    <a:pt x="1290" y="5594"/>
                  </a:lnTo>
                  <a:lnTo>
                    <a:pt x="1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7527313" y="3205605"/>
              <a:ext cx="111662" cy="454454"/>
            </a:xfrm>
            <a:custGeom>
              <a:rect b="b" l="l" r="r" t="t"/>
              <a:pathLst>
                <a:path extrusionOk="0" h="5706" w="1402">
                  <a:moveTo>
                    <a:pt x="1299" y="103"/>
                  </a:moveTo>
                  <a:lnTo>
                    <a:pt x="1299" y="5604"/>
                  </a:lnTo>
                  <a:lnTo>
                    <a:pt x="102" y="5604"/>
                  </a:lnTo>
                  <a:lnTo>
                    <a:pt x="102" y="103"/>
                  </a:lnTo>
                  <a:close/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5650"/>
                  </a:lnTo>
                  <a:cubicBezTo>
                    <a:pt x="0" y="5687"/>
                    <a:pt x="19" y="5706"/>
                    <a:pt x="56" y="5706"/>
                  </a:cubicBezTo>
                  <a:lnTo>
                    <a:pt x="1346" y="5706"/>
                  </a:lnTo>
                  <a:cubicBezTo>
                    <a:pt x="1373" y="5706"/>
                    <a:pt x="1401" y="5687"/>
                    <a:pt x="1401" y="5650"/>
                  </a:cubicBezTo>
                  <a:lnTo>
                    <a:pt x="1401" y="56"/>
                  </a:lnTo>
                  <a:cubicBezTo>
                    <a:pt x="1401" y="28"/>
                    <a:pt x="1373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7369219" y="3129465"/>
              <a:ext cx="103459" cy="536489"/>
            </a:xfrm>
            <a:custGeom>
              <a:rect b="b" l="l" r="r" t="t"/>
              <a:pathLst>
                <a:path extrusionOk="0" h="6736" w="1299">
                  <a:moveTo>
                    <a:pt x="0" y="1"/>
                  </a:moveTo>
                  <a:lnTo>
                    <a:pt x="0" y="6736"/>
                  </a:lnTo>
                  <a:lnTo>
                    <a:pt x="1299" y="6736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7365475" y="3125802"/>
              <a:ext cx="110229" cy="543896"/>
            </a:xfrm>
            <a:custGeom>
              <a:rect b="b" l="l" r="r" t="t"/>
              <a:pathLst>
                <a:path extrusionOk="0" h="6829" w="1384">
                  <a:moveTo>
                    <a:pt x="1300" y="84"/>
                  </a:moveTo>
                  <a:lnTo>
                    <a:pt x="1300" y="6745"/>
                  </a:lnTo>
                  <a:lnTo>
                    <a:pt x="84" y="6745"/>
                  </a:lnTo>
                  <a:lnTo>
                    <a:pt x="84" y="84"/>
                  </a:lnTo>
                  <a:close/>
                  <a:moveTo>
                    <a:pt x="38" y="1"/>
                  </a:moveTo>
                  <a:cubicBezTo>
                    <a:pt x="19" y="1"/>
                    <a:pt x="1" y="19"/>
                    <a:pt x="1" y="47"/>
                  </a:cubicBezTo>
                  <a:lnTo>
                    <a:pt x="1" y="6782"/>
                  </a:lnTo>
                  <a:cubicBezTo>
                    <a:pt x="1" y="6810"/>
                    <a:pt x="19" y="6828"/>
                    <a:pt x="38" y="6828"/>
                  </a:cubicBezTo>
                  <a:lnTo>
                    <a:pt x="1346" y="6828"/>
                  </a:lnTo>
                  <a:cubicBezTo>
                    <a:pt x="1364" y="6828"/>
                    <a:pt x="1383" y="6810"/>
                    <a:pt x="1383" y="6782"/>
                  </a:cubicBezTo>
                  <a:lnTo>
                    <a:pt x="1383" y="47"/>
                  </a:lnTo>
                  <a:cubicBezTo>
                    <a:pt x="1383" y="19"/>
                    <a:pt x="1364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7359582" y="3130979"/>
              <a:ext cx="103538" cy="524622"/>
            </a:xfrm>
            <a:custGeom>
              <a:rect b="b" l="l" r="r" t="t"/>
              <a:pathLst>
                <a:path extrusionOk="0" h="6587" w="1300">
                  <a:moveTo>
                    <a:pt x="1" y="1"/>
                  </a:moveTo>
                  <a:lnTo>
                    <a:pt x="1" y="6587"/>
                  </a:lnTo>
                  <a:lnTo>
                    <a:pt x="1299" y="6587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7355122" y="3126519"/>
              <a:ext cx="111662" cy="533542"/>
            </a:xfrm>
            <a:custGeom>
              <a:rect b="b" l="l" r="r" t="t"/>
              <a:pathLst>
                <a:path extrusionOk="0" h="6699" w="1402">
                  <a:moveTo>
                    <a:pt x="1300" y="103"/>
                  </a:moveTo>
                  <a:lnTo>
                    <a:pt x="1300" y="6597"/>
                  </a:lnTo>
                  <a:lnTo>
                    <a:pt x="112" y="6597"/>
                  </a:lnTo>
                  <a:lnTo>
                    <a:pt x="112" y="103"/>
                  </a:lnTo>
                  <a:close/>
                  <a:moveTo>
                    <a:pt x="1" y="1"/>
                  </a:moveTo>
                  <a:lnTo>
                    <a:pt x="1" y="6699"/>
                  </a:lnTo>
                  <a:lnTo>
                    <a:pt x="1402" y="669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7678796" y="3377000"/>
              <a:ext cx="102742" cy="278598"/>
            </a:xfrm>
            <a:custGeom>
              <a:rect b="b" l="l" r="r" t="t"/>
              <a:pathLst>
                <a:path extrusionOk="0" h="3498" w="1290">
                  <a:moveTo>
                    <a:pt x="0" y="1"/>
                  </a:moveTo>
                  <a:lnTo>
                    <a:pt x="0" y="3498"/>
                  </a:lnTo>
                  <a:lnTo>
                    <a:pt x="1290" y="3498"/>
                  </a:lnTo>
                  <a:lnTo>
                    <a:pt x="1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7674336" y="3372540"/>
              <a:ext cx="111662" cy="287518"/>
            </a:xfrm>
            <a:custGeom>
              <a:rect b="b" l="l" r="r" t="t"/>
              <a:pathLst>
                <a:path extrusionOk="0" h="3610" w="1402">
                  <a:moveTo>
                    <a:pt x="1299" y="103"/>
                  </a:moveTo>
                  <a:lnTo>
                    <a:pt x="1299" y="3508"/>
                  </a:lnTo>
                  <a:lnTo>
                    <a:pt x="112" y="3508"/>
                  </a:lnTo>
                  <a:lnTo>
                    <a:pt x="112" y="103"/>
                  </a:lnTo>
                  <a:close/>
                  <a:moveTo>
                    <a:pt x="0" y="1"/>
                  </a:moveTo>
                  <a:lnTo>
                    <a:pt x="0" y="3610"/>
                  </a:lnTo>
                  <a:lnTo>
                    <a:pt x="1401" y="3610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7824306" y="3502599"/>
              <a:ext cx="103538" cy="152998"/>
            </a:xfrm>
            <a:custGeom>
              <a:rect b="b" l="l" r="r" t="t"/>
              <a:pathLst>
                <a:path extrusionOk="0" h="1921" w="1300">
                  <a:moveTo>
                    <a:pt x="1" y="1"/>
                  </a:moveTo>
                  <a:lnTo>
                    <a:pt x="1" y="1921"/>
                  </a:lnTo>
                  <a:lnTo>
                    <a:pt x="1299" y="1921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7820643" y="3498935"/>
              <a:ext cx="111662" cy="161122"/>
            </a:xfrm>
            <a:custGeom>
              <a:rect b="b" l="l" r="r" t="t"/>
              <a:pathLst>
                <a:path extrusionOk="0" h="2023" w="1402">
                  <a:moveTo>
                    <a:pt x="1290" y="102"/>
                  </a:moveTo>
                  <a:lnTo>
                    <a:pt x="1290" y="1921"/>
                  </a:lnTo>
                  <a:lnTo>
                    <a:pt x="102" y="1921"/>
                  </a:lnTo>
                  <a:lnTo>
                    <a:pt x="102" y="102"/>
                  </a:lnTo>
                  <a:close/>
                  <a:moveTo>
                    <a:pt x="0" y="0"/>
                  </a:moveTo>
                  <a:lnTo>
                    <a:pt x="0" y="2023"/>
                  </a:lnTo>
                  <a:lnTo>
                    <a:pt x="1401" y="2023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7980967" y="3600163"/>
              <a:ext cx="103538" cy="66583"/>
            </a:xfrm>
            <a:custGeom>
              <a:rect b="b" l="l" r="r" t="t"/>
              <a:pathLst>
                <a:path extrusionOk="0" h="836" w="1300">
                  <a:moveTo>
                    <a:pt x="0" y="0"/>
                  </a:moveTo>
                  <a:lnTo>
                    <a:pt x="0" y="835"/>
                  </a:lnTo>
                  <a:lnTo>
                    <a:pt x="1299" y="835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7976507" y="3595703"/>
              <a:ext cx="111662" cy="75424"/>
            </a:xfrm>
            <a:custGeom>
              <a:rect b="b" l="l" r="r" t="t"/>
              <a:pathLst>
                <a:path extrusionOk="0" h="947" w="1402">
                  <a:moveTo>
                    <a:pt x="1299" y="103"/>
                  </a:moveTo>
                  <a:lnTo>
                    <a:pt x="1299" y="845"/>
                  </a:lnTo>
                  <a:lnTo>
                    <a:pt x="112" y="845"/>
                  </a:lnTo>
                  <a:lnTo>
                    <a:pt x="112" y="103"/>
                  </a:lnTo>
                  <a:close/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lnTo>
                    <a:pt x="1" y="891"/>
                  </a:lnTo>
                  <a:cubicBezTo>
                    <a:pt x="1" y="919"/>
                    <a:pt x="28" y="947"/>
                    <a:pt x="56" y="947"/>
                  </a:cubicBezTo>
                  <a:lnTo>
                    <a:pt x="1346" y="947"/>
                  </a:lnTo>
                  <a:cubicBezTo>
                    <a:pt x="1374" y="947"/>
                    <a:pt x="1401" y="919"/>
                    <a:pt x="1401" y="891"/>
                  </a:cubicBezTo>
                  <a:lnTo>
                    <a:pt x="1401" y="56"/>
                  </a:lnTo>
                  <a:cubicBezTo>
                    <a:pt x="1401" y="28"/>
                    <a:pt x="1374" y="1"/>
                    <a:pt x="1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7971330" y="3600163"/>
              <a:ext cx="103538" cy="62123"/>
            </a:xfrm>
            <a:custGeom>
              <a:rect b="b" l="l" r="r" t="t"/>
              <a:pathLst>
                <a:path extrusionOk="0" h="780" w="1300">
                  <a:moveTo>
                    <a:pt x="1" y="0"/>
                  </a:moveTo>
                  <a:lnTo>
                    <a:pt x="1" y="779"/>
                  </a:lnTo>
                  <a:lnTo>
                    <a:pt x="1299" y="779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7966949" y="3595703"/>
              <a:ext cx="111583" cy="71043"/>
            </a:xfrm>
            <a:custGeom>
              <a:rect b="b" l="l" r="r" t="t"/>
              <a:pathLst>
                <a:path extrusionOk="0" h="892" w="1401">
                  <a:moveTo>
                    <a:pt x="1299" y="103"/>
                  </a:moveTo>
                  <a:lnTo>
                    <a:pt x="1299" y="780"/>
                  </a:lnTo>
                  <a:lnTo>
                    <a:pt x="111" y="780"/>
                  </a:lnTo>
                  <a:lnTo>
                    <a:pt x="111" y="103"/>
                  </a:lnTo>
                  <a:close/>
                  <a:moveTo>
                    <a:pt x="0" y="1"/>
                  </a:moveTo>
                  <a:lnTo>
                    <a:pt x="0" y="891"/>
                  </a:lnTo>
                  <a:lnTo>
                    <a:pt x="1401" y="891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7971330" y="3600163"/>
              <a:ext cx="103538" cy="62123"/>
            </a:xfrm>
            <a:custGeom>
              <a:rect b="b" l="l" r="r" t="t"/>
              <a:pathLst>
                <a:path extrusionOk="0" h="780" w="1300">
                  <a:moveTo>
                    <a:pt x="1" y="0"/>
                  </a:moveTo>
                  <a:lnTo>
                    <a:pt x="1" y="779"/>
                  </a:lnTo>
                  <a:lnTo>
                    <a:pt x="1299" y="779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7966949" y="3595703"/>
              <a:ext cx="111583" cy="71043"/>
            </a:xfrm>
            <a:custGeom>
              <a:rect b="b" l="l" r="r" t="t"/>
              <a:pathLst>
                <a:path extrusionOk="0" h="892" w="1401">
                  <a:moveTo>
                    <a:pt x="1299" y="103"/>
                  </a:moveTo>
                  <a:lnTo>
                    <a:pt x="1299" y="780"/>
                  </a:lnTo>
                  <a:lnTo>
                    <a:pt x="111" y="780"/>
                  </a:lnTo>
                  <a:lnTo>
                    <a:pt x="111" y="103"/>
                  </a:lnTo>
                  <a:close/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835"/>
                  </a:lnTo>
                  <a:cubicBezTo>
                    <a:pt x="0" y="863"/>
                    <a:pt x="28" y="891"/>
                    <a:pt x="56" y="891"/>
                  </a:cubicBezTo>
                  <a:lnTo>
                    <a:pt x="1354" y="891"/>
                  </a:lnTo>
                  <a:cubicBezTo>
                    <a:pt x="1382" y="891"/>
                    <a:pt x="1401" y="863"/>
                    <a:pt x="1401" y="835"/>
                  </a:cubicBezTo>
                  <a:lnTo>
                    <a:pt x="1401" y="56"/>
                  </a:lnTo>
                  <a:cubicBezTo>
                    <a:pt x="1401" y="28"/>
                    <a:pt x="1382" y="1"/>
                    <a:pt x="1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7003284" y="3902326"/>
              <a:ext cx="295640" cy="127192"/>
            </a:xfrm>
            <a:custGeom>
              <a:rect b="b" l="l" r="r" t="t"/>
              <a:pathLst>
                <a:path extrusionOk="0" h="1597" w="3712">
                  <a:moveTo>
                    <a:pt x="3712" y="1596"/>
                  </a:moveTo>
                  <a:lnTo>
                    <a:pt x="1" y="1"/>
                  </a:lnTo>
                </a:path>
              </a:pathLst>
            </a:custGeom>
            <a:solidFill>
              <a:srgbClr val="E16F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6998107" y="3897627"/>
              <a:ext cx="305994" cy="136271"/>
            </a:xfrm>
            <a:custGeom>
              <a:rect b="b" l="l" r="r" t="t"/>
              <a:pathLst>
                <a:path extrusionOk="0" h="1711" w="3842">
                  <a:moveTo>
                    <a:pt x="62" y="0"/>
                  </a:moveTo>
                  <a:cubicBezTo>
                    <a:pt x="40" y="0"/>
                    <a:pt x="17" y="11"/>
                    <a:pt x="10" y="32"/>
                  </a:cubicBezTo>
                  <a:cubicBezTo>
                    <a:pt x="1" y="60"/>
                    <a:pt x="10" y="97"/>
                    <a:pt x="38" y="106"/>
                  </a:cubicBezTo>
                  <a:lnTo>
                    <a:pt x="3749" y="1702"/>
                  </a:lnTo>
                  <a:cubicBezTo>
                    <a:pt x="3758" y="1711"/>
                    <a:pt x="3767" y="1711"/>
                    <a:pt x="3777" y="1711"/>
                  </a:cubicBezTo>
                  <a:cubicBezTo>
                    <a:pt x="3795" y="1711"/>
                    <a:pt x="3814" y="1702"/>
                    <a:pt x="3823" y="1674"/>
                  </a:cubicBezTo>
                  <a:cubicBezTo>
                    <a:pt x="3842" y="1646"/>
                    <a:pt x="3823" y="1609"/>
                    <a:pt x="3795" y="1600"/>
                  </a:cubicBezTo>
                  <a:lnTo>
                    <a:pt x="84" y="4"/>
                  </a:lnTo>
                  <a:cubicBezTo>
                    <a:pt x="78" y="2"/>
                    <a:pt x="70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6969355" y="3873495"/>
              <a:ext cx="48105" cy="48105"/>
            </a:xfrm>
            <a:custGeom>
              <a:rect b="b" l="l" r="r" t="t"/>
              <a:pathLst>
                <a:path extrusionOk="0" h="604" w="604">
                  <a:moveTo>
                    <a:pt x="445" y="1"/>
                  </a:moveTo>
                  <a:lnTo>
                    <a:pt x="0" y="168"/>
                  </a:lnTo>
                  <a:lnTo>
                    <a:pt x="158" y="604"/>
                  </a:lnTo>
                  <a:lnTo>
                    <a:pt x="603" y="446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6964178" y="3868477"/>
              <a:ext cx="58459" cy="57583"/>
            </a:xfrm>
            <a:custGeom>
              <a:rect b="b" l="l" r="r" t="t"/>
              <a:pathLst>
                <a:path extrusionOk="0" h="723" w="734">
                  <a:moveTo>
                    <a:pt x="473" y="129"/>
                  </a:moveTo>
                  <a:lnTo>
                    <a:pt x="594" y="472"/>
                  </a:lnTo>
                  <a:lnTo>
                    <a:pt x="260" y="593"/>
                  </a:lnTo>
                  <a:lnTo>
                    <a:pt x="139" y="259"/>
                  </a:lnTo>
                  <a:lnTo>
                    <a:pt x="473" y="129"/>
                  </a:lnTo>
                  <a:close/>
                  <a:moveTo>
                    <a:pt x="517" y="1"/>
                  </a:moveTo>
                  <a:cubicBezTo>
                    <a:pt x="508" y="1"/>
                    <a:pt x="500" y="3"/>
                    <a:pt x="492" y="8"/>
                  </a:cubicBezTo>
                  <a:lnTo>
                    <a:pt x="47" y="166"/>
                  </a:lnTo>
                  <a:cubicBezTo>
                    <a:pt x="28" y="175"/>
                    <a:pt x="19" y="184"/>
                    <a:pt x="10" y="194"/>
                  </a:cubicBezTo>
                  <a:cubicBezTo>
                    <a:pt x="10" y="212"/>
                    <a:pt x="0" y="222"/>
                    <a:pt x="10" y="240"/>
                  </a:cubicBezTo>
                  <a:lnTo>
                    <a:pt x="167" y="685"/>
                  </a:lnTo>
                  <a:cubicBezTo>
                    <a:pt x="177" y="704"/>
                    <a:pt x="204" y="722"/>
                    <a:pt x="223" y="722"/>
                  </a:cubicBezTo>
                  <a:lnTo>
                    <a:pt x="241" y="722"/>
                  </a:lnTo>
                  <a:lnTo>
                    <a:pt x="687" y="555"/>
                  </a:lnTo>
                  <a:cubicBezTo>
                    <a:pt x="724" y="546"/>
                    <a:pt x="733" y="509"/>
                    <a:pt x="724" y="481"/>
                  </a:cubicBezTo>
                  <a:lnTo>
                    <a:pt x="566" y="36"/>
                  </a:lnTo>
                  <a:cubicBezTo>
                    <a:pt x="559" y="16"/>
                    <a:pt x="538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7282596" y="3887114"/>
              <a:ext cx="591120" cy="551935"/>
            </a:xfrm>
            <a:custGeom>
              <a:rect b="b" l="l" r="r" t="t"/>
              <a:pathLst>
                <a:path extrusionOk="0" h="6930" w="7422">
                  <a:moveTo>
                    <a:pt x="3722" y="1"/>
                  </a:moveTo>
                  <a:cubicBezTo>
                    <a:pt x="3544" y="1"/>
                    <a:pt x="3364" y="15"/>
                    <a:pt x="3182" y="43"/>
                  </a:cubicBezTo>
                  <a:cubicBezTo>
                    <a:pt x="1299" y="331"/>
                    <a:pt x="1" y="2093"/>
                    <a:pt x="288" y="3986"/>
                  </a:cubicBezTo>
                  <a:cubicBezTo>
                    <a:pt x="549" y="5702"/>
                    <a:pt x="2030" y="6929"/>
                    <a:pt x="3714" y="6929"/>
                  </a:cubicBezTo>
                  <a:cubicBezTo>
                    <a:pt x="3888" y="6929"/>
                    <a:pt x="4063" y="6916"/>
                    <a:pt x="4240" y="6889"/>
                  </a:cubicBezTo>
                  <a:cubicBezTo>
                    <a:pt x="6123" y="6593"/>
                    <a:pt x="7422" y="4830"/>
                    <a:pt x="7134" y="2938"/>
                  </a:cubicBezTo>
                  <a:cubicBezTo>
                    <a:pt x="6874" y="1227"/>
                    <a:pt x="5401" y="1"/>
                    <a:pt x="3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7277420" y="3882176"/>
              <a:ext cx="589687" cy="561094"/>
            </a:xfrm>
            <a:custGeom>
              <a:rect b="b" l="l" r="r" t="t"/>
              <a:pathLst>
                <a:path extrusionOk="0" h="7045" w="7404">
                  <a:moveTo>
                    <a:pt x="3776" y="114"/>
                  </a:moveTo>
                  <a:cubicBezTo>
                    <a:pt x="5427" y="114"/>
                    <a:pt x="6884" y="1330"/>
                    <a:pt x="7144" y="3009"/>
                  </a:cubicBezTo>
                  <a:cubicBezTo>
                    <a:pt x="7283" y="3909"/>
                    <a:pt x="7060" y="4808"/>
                    <a:pt x="6522" y="5541"/>
                  </a:cubicBezTo>
                  <a:cubicBezTo>
                    <a:pt x="5984" y="6274"/>
                    <a:pt x="5196" y="6757"/>
                    <a:pt x="4296" y="6886"/>
                  </a:cubicBezTo>
                  <a:cubicBezTo>
                    <a:pt x="4119" y="6914"/>
                    <a:pt x="3952" y="6933"/>
                    <a:pt x="3776" y="6933"/>
                  </a:cubicBezTo>
                  <a:cubicBezTo>
                    <a:pt x="2125" y="6933"/>
                    <a:pt x="669" y="5718"/>
                    <a:pt x="409" y="4038"/>
                  </a:cubicBezTo>
                  <a:cubicBezTo>
                    <a:pt x="130" y="2183"/>
                    <a:pt x="1401" y="439"/>
                    <a:pt x="3266" y="161"/>
                  </a:cubicBezTo>
                  <a:cubicBezTo>
                    <a:pt x="3433" y="133"/>
                    <a:pt x="3609" y="114"/>
                    <a:pt x="3776" y="114"/>
                  </a:cubicBezTo>
                  <a:close/>
                  <a:moveTo>
                    <a:pt x="3765" y="1"/>
                  </a:moveTo>
                  <a:cubicBezTo>
                    <a:pt x="3591" y="1"/>
                    <a:pt x="3415" y="14"/>
                    <a:pt x="3238" y="40"/>
                  </a:cubicBezTo>
                  <a:cubicBezTo>
                    <a:pt x="1327" y="337"/>
                    <a:pt x="1" y="2137"/>
                    <a:pt x="297" y="4057"/>
                  </a:cubicBezTo>
                  <a:cubicBezTo>
                    <a:pt x="566" y="5801"/>
                    <a:pt x="2069" y="7044"/>
                    <a:pt x="3776" y="7044"/>
                  </a:cubicBezTo>
                  <a:cubicBezTo>
                    <a:pt x="3952" y="7044"/>
                    <a:pt x="4129" y="7035"/>
                    <a:pt x="4314" y="7007"/>
                  </a:cubicBezTo>
                  <a:cubicBezTo>
                    <a:pt x="5242" y="6868"/>
                    <a:pt x="6058" y="6367"/>
                    <a:pt x="6615" y="5606"/>
                  </a:cubicBezTo>
                  <a:cubicBezTo>
                    <a:pt x="7171" y="4855"/>
                    <a:pt x="7403" y="3918"/>
                    <a:pt x="7255" y="2990"/>
                  </a:cubicBezTo>
                  <a:cubicBezTo>
                    <a:pt x="6985" y="1247"/>
                    <a:pt x="5478" y="1"/>
                    <a:pt x="3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7236801" y="3869592"/>
              <a:ext cx="627358" cy="551776"/>
            </a:xfrm>
            <a:custGeom>
              <a:rect b="b" l="l" r="r" t="t"/>
              <a:pathLst>
                <a:path extrusionOk="0" h="6928" w="7877">
                  <a:moveTo>
                    <a:pt x="3939" y="1"/>
                  </a:moveTo>
                  <a:cubicBezTo>
                    <a:pt x="2845" y="1"/>
                    <a:pt x="1768" y="518"/>
                    <a:pt x="1095" y="1488"/>
                  </a:cubicBezTo>
                  <a:cubicBezTo>
                    <a:pt x="0" y="3055"/>
                    <a:pt x="390" y="5208"/>
                    <a:pt x="1958" y="6302"/>
                  </a:cubicBezTo>
                  <a:cubicBezTo>
                    <a:pt x="2562" y="6724"/>
                    <a:pt x="3255" y="6927"/>
                    <a:pt x="3941" y="6927"/>
                  </a:cubicBezTo>
                  <a:cubicBezTo>
                    <a:pt x="5034" y="6927"/>
                    <a:pt x="6109" y="6412"/>
                    <a:pt x="6782" y="5449"/>
                  </a:cubicBezTo>
                  <a:cubicBezTo>
                    <a:pt x="7876" y="3881"/>
                    <a:pt x="7487" y="1720"/>
                    <a:pt x="5919" y="625"/>
                  </a:cubicBezTo>
                  <a:cubicBezTo>
                    <a:pt x="5315" y="203"/>
                    <a:pt x="4624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7250102" y="3865769"/>
              <a:ext cx="588890" cy="561254"/>
            </a:xfrm>
            <a:custGeom>
              <a:rect b="b" l="l" r="r" t="t"/>
              <a:pathLst>
                <a:path extrusionOk="0" h="7047" w="7394">
                  <a:moveTo>
                    <a:pt x="3778" y="113"/>
                  </a:moveTo>
                  <a:cubicBezTo>
                    <a:pt x="5427" y="113"/>
                    <a:pt x="6874" y="1322"/>
                    <a:pt x="7134" y="3001"/>
                  </a:cubicBezTo>
                  <a:cubicBezTo>
                    <a:pt x="7273" y="3901"/>
                    <a:pt x="7051" y="4801"/>
                    <a:pt x="6513" y="5534"/>
                  </a:cubicBezTo>
                  <a:cubicBezTo>
                    <a:pt x="5975" y="6267"/>
                    <a:pt x="5186" y="6749"/>
                    <a:pt x="4286" y="6888"/>
                  </a:cubicBezTo>
                  <a:cubicBezTo>
                    <a:pt x="4111" y="6916"/>
                    <a:pt x="3936" y="6929"/>
                    <a:pt x="3764" y="6929"/>
                  </a:cubicBezTo>
                  <a:cubicBezTo>
                    <a:pt x="2114" y="6929"/>
                    <a:pt x="661" y="5720"/>
                    <a:pt x="409" y="4040"/>
                  </a:cubicBezTo>
                  <a:cubicBezTo>
                    <a:pt x="121" y="2185"/>
                    <a:pt x="1401" y="441"/>
                    <a:pt x="3256" y="153"/>
                  </a:cubicBezTo>
                  <a:cubicBezTo>
                    <a:pt x="3432" y="126"/>
                    <a:pt x="3606" y="113"/>
                    <a:pt x="3778" y="113"/>
                  </a:cubicBezTo>
                  <a:close/>
                  <a:moveTo>
                    <a:pt x="3777" y="1"/>
                  </a:moveTo>
                  <a:cubicBezTo>
                    <a:pt x="3599" y="1"/>
                    <a:pt x="3419" y="14"/>
                    <a:pt x="3238" y="42"/>
                  </a:cubicBezTo>
                  <a:cubicBezTo>
                    <a:pt x="1318" y="339"/>
                    <a:pt x="0" y="2139"/>
                    <a:pt x="288" y="4059"/>
                  </a:cubicBezTo>
                  <a:cubicBezTo>
                    <a:pt x="557" y="5794"/>
                    <a:pt x="2060" y="7046"/>
                    <a:pt x="3767" y="7046"/>
                  </a:cubicBezTo>
                  <a:cubicBezTo>
                    <a:pt x="3943" y="7046"/>
                    <a:pt x="4128" y="7027"/>
                    <a:pt x="4305" y="7000"/>
                  </a:cubicBezTo>
                  <a:cubicBezTo>
                    <a:pt x="5232" y="6861"/>
                    <a:pt x="6049" y="6360"/>
                    <a:pt x="6605" y="5608"/>
                  </a:cubicBezTo>
                  <a:cubicBezTo>
                    <a:pt x="7171" y="4847"/>
                    <a:pt x="7394" y="3920"/>
                    <a:pt x="7255" y="2983"/>
                  </a:cubicBezTo>
                  <a:cubicBezTo>
                    <a:pt x="6986" y="1252"/>
                    <a:pt x="5484" y="1"/>
                    <a:pt x="3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7643863" y="3925423"/>
              <a:ext cx="134599" cy="135077"/>
            </a:xfrm>
            <a:custGeom>
              <a:rect b="b" l="l" r="r" t="t"/>
              <a:pathLst>
                <a:path extrusionOk="0" h="1696" w="1690">
                  <a:moveTo>
                    <a:pt x="105" y="0"/>
                  </a:moveTo>
                  <a:cubicBezTo>
                    <a:pt x="71" y="0"/>
                    <a:pt x="42" y="19"/>
                    <a:pt x="29" y="54"/>
                  </a:cubicBezTo>
                  <a:cubicBezTo>
                    <a:pt x="1" y="100"/>
                    <a:pt x="19" y="147"/>
                    <a:pt x="66" y="165"/>
                  </a:cubicBezTo>
                  <a:cubicBezTo>
                    <a:pt x="715" y="471"/>
                    <a:pt x="1225" y="991"/>
                    <a:pt x="1513" y="1649"/>
                  </a:cubicBezTo>
                  <a:cubicBezTo>
                    <a:pt x="1531" y="1677"/>
                    <a:pt x="1559" y="1696"/>
                    <a:pt x="1596" y="1696"/>
                  </a:cubicBezTo>
                  <a:cubicBezTo>
                    <a:pt x="1606" y="1696"/>
                    <a:pt x="1615" y="1696"/>
                    <a:pt x="1624" y="1687"/>
                  </a:cubicBezTo>
                  <a:cubicBezTo>
                    <a:pt x="1671" y="1668"/>
                    <a:pt x="1689" y="1622"/>
                    <a:pt x="1671" y="1575"/>
                  </a:cubicBezTo>
                  <a:cubicBezTo>
                    <a:pt x="1365" y="879"/>
                    <a:pt x="826" y="332"/>
                    <a:pt x="140" y="7"/>
                  </a:cubicBezTo>
                  <a:cubicBezTo>
                    <a:pt x="128" y="3"/>
                    <a:pt x="116" y="0"/>
                    <a:pt x="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7895061" y="4209673"/>
              <a:ext cx="304480" cy="38548"/>
            </a:xfrm>
            <a:custGeom>
              <a:rect b="b" l="l" r="r" t="t"/>
              <a:pathLst>
                <a:path extrusionOk="0" h="484" w="3823">
                  <a:moveTo>
                    <a:pt x="1" y="1"/>
                  </a:moveTo>
                  <a:lnTo>
                    <a:pt x="1" y="483"/>
                  </a:lnTo>
                  <a:lnTo>
                    <a:pt x="3823" y="483"/>
                  </a:lnTo>
                  <a:lnTo>
                    <a:pt x="3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7890681" y="4205293"/>
              <a:ext cx="314038" cy="48105"/>
            </a:xfrm>
            <a:custGeom>
              <a:rect b="b" l="l" r="r" t="t"/>
              <a:pathLst>
                <a:path extrusionOk="0" h="604" w="3943">
                  <a:moveTo>
                    <a:pt x="3822" y="111"/>
                  </a:moveTo>
                  <a:lnTo>
                    <a:pt x="3822" y="482"/>
                  </a:lnTo>
                  <a:lnTo>
                    <a:pt x="121" y="482"/>
                  </a:ln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47"/>
                  </a:lnTo>
                  <a:cubicBezTo>
                    <a:pt x="0" y="557"/>
                    <a:pt x="10" y="575"/>
                    <a:pt x="19" y="584"/>
                  </a:cubicBezTo>
                  <a:cubicBezTo>
                    <a:pt x="28" y="594"/>
                    <a:pt x="47" y="603"/>
                    <a:pt x="56" y="603"/>
                  </a:cubicBezTo>
                  <a:lnTo>
                    <a:pt x="3878" y="603"/>
                  </a:lnTo>
                  <a:cubicBezTo>
                    <a:pt x="3915" y="603"/>
                    <a:pt x="3943" y="575"/>
                    <a:pt x="3943" y="547"/>
                  </a:cubicBezTo>
                  <a:lnTo>
                    <a:pt x="3943" y="56"/>
                  </a:lnTo>
                  <a:cubicBezTo>
                    <a:pt x="3943" y="37"/>
                    <a:pt x="3934" y="19"/>
                    <a:pt x="3924" y="9"/>
                  </a:cubicBezTo>
                  <a:cubicBezTo>
                    <a:pt x="3915" y="0"/>
                    <a:pt x="3896" y="0"/>
                    <a:pt x="3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7895061" y="4136560"/>
              <a:ext cx="175218" cy="25884"/>
            </a:xfrm>
            <a:custGeom>
              <a:rect b="b" l="l" r="r" t="t"/>
              <a:pathLst>
                <a:path extrusionOk="0" h="325" w="2200">
                  <a:moveTo>
                    <a:pt x="1" y="0"/>
                  </a:moveTo>
                  <a:lnTo>
                    <a:pt x="1" y="325"/>
                  </a:lnTo>
                  <a:lnTo>
                    <a:pt x="2199" y="325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3"/>
            <p:cNvSpPr/>
            <p:nvPr/>
          </p:nvSpPr>
          <p:spPr>
            <a:xfrm>
              <a:off x="7890681" y="4132100"/>
              <a:ext cx="184058" cy="34805"/>
            </a:xfrm>
            <a:custGeom>
              <a:rect b="b" l="l" r="r" t="t"/>
              <a:pathLst>
                <a:path extrusionOk="0" h="437" w="2311">
                  <a:moveTo>
                    <a:pt x="2199" y="121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21"/>
                  </a:lnTo>
                  <a:close/>
                  <a:moveTo>
                    <a:pt x="56" y="1"/>
                  </a:moveTo>
                  <a:cubicBezTo>
                    <a:pt x="47" y="1"/>
                    <a:pt x="28" y="10"/>
                    <a:pt x="19" y="19"/>
                  </a:cubicBezTo>
                  <a:cubicBezTo>
                    <a:pt x="10" y="28"/>
                    <a:pt x="0" y="47"/>
                    <a:pt x="0" y="56"/>
                  </a:cubicBezTo>
                  <a:lnTo>
                    <a:pt x="0" y="381"/>
                  </a:lnTo>
                  <a:cubicBezTo>
                    <a:pt x="0" y="409"/>
                    <a:pt x="28" y="437"/>
                    <a:pt x="56" y="437"/>
                  </a:cubicBezTo>
                  <a:lnTo>
                    <a:pt x="2254" y="437"/>
                  </a:lnTo>
                  <a:cubicBezTo>
                    <a:pt x="2273" y="437"/>
                    <a:pt x="2282" y="427"/>
                    <a:pt x="2292" y="418"/>
                  </a:cubicBezTo>
                  <a:cubicBezTo>
                    <a:pt x="2310" y="409"/>
                    <a:pt x="2310" y="390"/>
                    <a:pt x="2310" y="381"/>
                  </a:cubicBezTo>
                  <a:lnTo>
                    <a:pt x="2310" y="56"/>
                  </a:lnTo>
                  <a:cubicBezTo>
                    <a:pt x="2310" y="28"/>
                    <a:pt x="2282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3"/>
            <p:cNvSpPr/>
            <p:nvPr/>
          </p:nvSpPr>
          <p:spPr>
            <a:xfrm>
              <a:off x="7895061" y="4064163"/>
              <a:ext cx="175218" cy="25168"/>
            </a:xfrm>
            <a:custGeom>
              <a:rect b="b" l="l" r="r" t="t"/>
              <a:pathLst>
                <a:path extrusionOk="0" h="316" w="2200">
                  <a:moveTo>
                    <a:pt x="1" y="0"/>
                  </a:moveTo>
                  <a:lnTo>
                    <a:pt x="1" y="316"/>
                  </a:lnTo>
                  <a:lnTo>
                    <a:pt x="2199" y="31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3"/>
            <p:cNvSpPr/>
            <p:nvPr/>
          </p:nvSpPr>
          <p:spPr>
            <a:xfrm>
              <a:off x="7890681" y="4059703"/>
              <a:ext cx="184058" cy="34805"/>
            </a:xfrm>
            <a:custGeom>
              <a:rect b="b" l="l" r="r" t="t"/>
              <a:pathLst>
                <a:path extrusionOk="0" h="437" w="2311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47" y="1"/>
                    <a:pt x="28" y="10"/>
                    <a:pt x="19" y="19"/>
                  </a:cubicBezTo>
                  <a:cubicBezTo>
                    <a:pt x="10" y="28"/>
                    <a:pt x="0" y="38"/>
                    <a:pt x="0" y="56"/>
                  </a:cubicBezTo>
                  <a:lnTo>
                    <a:pt x="0" y="372"/>
                  </a:lnTo>
                  <a:cubicBezTo>
                    <a:pt x="0" y="409"/>
                    <a:pt x="28" y="437"/>
                    <a:pt x="56" y="437"/>
                  </a:cubicBezTo>
                  <a:lnTo>
                    <a:pt x="2254" y="437"/>
                  </a:lnTo>
                  <a:cubicBezTo>
                    <a:pt x="2273" y="437"/>
                    <a:pt x="2282" y="427"/>
                    <a:pt x="2292" y="418"/>
                  </a:cubicBezTo>
                  <a:cubicBezTo>
                    <a:pt x="2310" y="409"/>
                    <a:pt x="2310" y="390"/>
                    <a:pt x="2310" y="372"/>
                  </a:cubicBezTo>
                  <a:lnTo>
                    <a:pt x="2310" y="56"/>
                  </a:lnTo>
                  <a:cubicBezTo>
                    <a:pt x="2310" y="28"/>
                    <a:pt x="2282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7475415" y="3969546"/>
              <a:ext cx="156023" cy="115325"/>
            </a:xfrm>
            <a:custGeom>
              <a:rect b="b" l="l" r="r" t="t"/>
              <a:pathLst>
                <a:path extrusionOk="0" h="1448" w="1959">
                  <a:moveTo>
                    <a:pt x="975" y="1"/>
                  </a:moveTo>
                  <a:cubicBezTo>
                    <a:pt x="437" y="1"/>
                    <a:pt x="1" y="437"/>
                    <a:pt x="1" y="975"/>
                  </a:cubicBezTo>
                  <a:lnTo>
                    <a:pt x="1" y="1448"/>
                  </a:lnTo>
                  <a:lnTo>
                    <a:pt x="353" y="1448"/>
                  </a:lnTo>
                  <a:lnTo>
                    <a:pt x="353" y="975"/>
                  </a:lnTo>
                  <a:cubicBezTo>
                    <a:pt x="353" y="632"/>
                    <a:pt x="641" y="353"/>
                    <a:pt x="984" y="353"/>
                  </a:cubicBezTo>
                  <a:cubicBezTo>
                    <a:pt x="1327" y="353"/>
                    <a:pt x="1606" y="632"/>
                    <a:pt x="1606" y="975"/>
                  </a:cubicBezTo>
                  <a:lnTo>
                    <a:pt x="1606" y="1448"/>
                  </a:lnTo>
                  <a:lnTo>
                    <a:pt x="1958" y="1448"/>
                  </a:lnTo>
                  <a:lnTo>
                    <a:pt x="1958" y="975"/>
                  </a:lnTo>
                  <a:cubicBezTo>
                    <a:pt x="1958" y="437"/>
                    <a:pt x="1513" y="1"/>
                    <a:pt x="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7471035" y="3964369"/>
              <a:ext cx="164784" cy="125679"/>
            </a:xfrm>
            <a:custGeom>
              <a:rect b="b" l="l" r="r" t="t"/>
              <a:pathLst>
                <a:path extrusionOk="0" h="1578" w="2069">
                  <a:moveTo>
                    <a:pt x="1039" y="121"/>
                  </a:moveTo>
                  <a:cubicBezTo>
                    <a:pt x="1540" y="121"/>
                    <a:pt x="1948" y="530"/>
                    <a:pt x="1948" y="1040"/>
                  </a:cubicBezTo>
                  <a:lnTo>
                    <a:pt x="1948" y="1457"/>
                  </a:lnTo>
                  <a:lnTo>
                    <a:pt x="1716" y="1457"/>
                  </a:lnTo>
                  <a:lnTo>
                    <a:pt x="1716" y="1040"/>
                  </a:lnTo>
                  <a:cubicBezTo>
                    <a:pt x="1716" y="660"/>
                    <a:pt x="1410" y="353"/>
                    <a:pt x="1030" y="353"/>
                  </a:cubicBezTo>
                  <a:cubicBezTo>
                    <a:pt x="659" y="353"/>
                    <a:pt x="353" y="660"/>
                    <a:pt x="353" y="1040"/>
                  </a:cubicBezTo>
                  <a:lnTo>
                    <a:pt x="353" y="1457"/>
                  </a:lnTo>
                  <a:lnTo>
                    <a:pt x="121" y="1457"/>
                  </a:lnTo>
                  <a:lnTo>
                    <a:pt x="121" y="1040"/>
                  </a:lnTo>
                  <a:cubicBezTo>
                    <a:pt x="121" y="530"/>
                    <a:pt x="529" y="121"/>
                    <a:pt x="1039" y="121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lnTo>
                    <a:pt x="0" y="1513"/>
                  </a:lnTo>
                  <a:cubicBezTo>
                    <a:pt x="0" y="1550"/>
                    <a:pt x="28" y="1578"/>
                    <a:pt x="65" y="1578"/>
                  </a:cubicBezTo>
                  <a:lnTo>
                    <a:pt x="418" y="1578"/>
                  </a:lnTo>
                  <a:cubicBezTo>
                    <a:pt x="445" y="1578"/>
                    <a:pt x="473" y="1550"/>
                    <a:pt x="473" y="1513"/>
                  </a:cubicBezTo>
                  <a:lnTo>
                    <a:pt x="473" y="1040"/>
                  </a:lnTo>
                  <a:cubicBezTo>
                    <a:pt x="473" y="724"/>
                    <a:pt x="724" y="474"/>
                    <a:pt x="1039" y="474"/>
                  </a:cubicBezTo>
                  <a:cubicBezTo>
                    <a:pt x="1345" y="474"/>
                    <a:pt x="1605" y="724"/>
                    <a:pt x="1605" y="1040"/>
                  </a:cubicBezTo>
                  <a:lnTo>
                    <a:pt x="1605" y="1513"/>
                  </a:lnTo>
                  <a:cubicBezTo>
                    <a:pt x="1605" y="1550"/>
                    <a:pt x="1624" y="1578"/>
                    <a:pt x="1661" y="1578"/>
                  </a:cubicBezTo>
                  <a:lnTo>
                    <a:pt x="2013" y="1578"/>
                  </a:lnTo>
                  <a:cubicBezTo>
                    <a:pt x="2041" y="1578"/>
                    <a:pt x="2069" y="1550"/>
                    <a:pt x="2069" y="1513"/>
                  </a:cubicBezTo>
                  <a:lnTo>
                    <a:pt x="2069" y="1040"/>
                  </a:lnTo>
                  <a:cubicBezTo>
                    <a:pt x="2069" y="465"/>
                    <a:pt x="1605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3"/>
            <p:cNvSpPr/>
            <p:nvPr/>
          </p:nvSpPr>
          <p:spPr>
            <a:xfrm>
              <a:off x="7437744" y="4085587"/>
              <a:ext cx="231367" cy="192899"/>
            </a:xfrm>
            <a:custGeom>
              <a:rect b="b" l="l" r="r" t="t"/>
              <a:pathLst>
                <a:path extrusionOk="0" h="2422" w="2905">
                  <a:moveTo>
                    <a:pt x="84" y="0"/>
                  </a:moveTo>
                  <a:cubicBezTo>
                    <a:pt x="38" y="0"/>
                    <a:pt x="10" y="37"/>
                    <a:pt x="10" y="74"/>
                  </a:cubicBezTo>
                  <a:lnTo>
                    <a:pt x="10" y="2347"/>
                  </a:lnTo>
                  <a:cubicBezTo>
                    <a:pt x="1" y="2384"/>
                    <a:pt x="38" y="2421"/>
                    <a:pt x="84" y="2421"/>
                  </a:cubicBezTo>
                  <a:lnTo>
                    <a:pt x="2821" y="2421"/>
                  </a:lnTo>
                  <a:cubicBezTo>
                    <a:pt x="2867" y="2421"/>
                    <a:pt x="2904" y="2384"/>
                    <a:pt x="2904" y="2347"/>
                  </a:cubicBezTo>
                  <a:lnTo>
                    <a:pt x="2904" y="74"/>
                  </a:lnTo>
                  <a:cubicBezTo>
                    <a:pt x="2904" y="37"/>
                    <a:pt x="2867" y="0"/>
                    <a:pt x="2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3"/>
            <p:cNvSpPr/>
            <p:nvPr/>
          </p:nvSpPr>
          <p:spPr>
            <a:xfrm>
              <a:off x="7433283" y="4080411"/>
              <a:ext cx="240207" cy="202536"/>
            </a:xfrm>
            <a:custGeom>
              <a:rect b="b" l="l" r="r" t="t"/>
              <a:pathLst>
                <a:path extrusionOk="0" h="2543" w="3016">
                  <a:moveTo>
                    <a:pt x="2877" y="121"/>
                  </a:moveTo>
                  <a:cubicBezTo>
                    <a:pt x="2895" y="121"/>
                    <a:pt x="2905" y="130"/>
                    <a:pt x="2905" y="139"/>
                  </a:cubicBezTo>
                  <a:lnTo>
                    <a:pt x="2905" y="2412"/>
                  </a:lnTo>
                  <a:cubicBezTo>
                    <a:pt x="2905" y="2421"/>
                    <a:pt x="2886" y="2431"/>
                    <a:pt x="2877" y="2431"/>
                  </a:cubicBezTo>
                  <a:lnTo>
                    <a:pt x="140" y="2431"/>
                  </a:lnTo>
                  <a:cubicBezTo>
                    <a:pt x="131" y="2431"/>
                    <a:pt x="122" y="2421"/>
                    <a:pt x="122" y="2412"/>
                  </a:cubicBezTo>
                  <a:lnTo>
                    <a:pt x="122" y="139"/>
                  </a:lnTo>
                  <a:cubicBezTo>
                    <a:pt x="122" y="130"/>
                    <a:pt x="131" y="121"/>
                    <a:pt x="140" y="12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2412"/>
                  </a:lnTo>
                  <a:cubicBezTo>
                    <a:pt x="1" y="2486"/>
                    <a:pt x="66" y="2542"/>
                    <a:pt x="140" y="2542"/>
                  </a:cubicBezTo>
                  <a:lnTo>
                    <a:pt x="2877" y="2542"/>
                  </a:lnTo>
                  <a:cubicBezTo>
                    <a:pt x="2951" y="2542"/>
                    <a:pt x="3016" y="2486"/>
                    <a:pt x="3016" y="2412"/>
                  </a:cubicBezTo>
                  <a:lnTo>
                    <a:pt x="3016" y="139"/>
                  </a:lnTo>
                  <a:cubicBezTo>
                    <a:pt x="3016" y="65"/>
                    <a:pt x="2951" y="0"/>
                    <a:pt x="2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3"/>
            <p:cNvSpPr/>
            <p:nvPr/>
          </p:nvSpPr>
          <p:spPr>
            <a:xfrm>
              <a:off x="7532361" y="4141737"/>
              <a:ext cx="42132" cy="80600"/>
            </a:xfrm>
            <a:custGeom>
              <a:rect b="b" l="l" r="r" t="t"/>
              <a:pathLst>
                <a:path extrusionOk="0" h="1012" w="529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371"/>
                    <a:pt x="56" y="464"/>
                    <a:pt x="148" y="510"/>
                  </a:cubicBezTo>
                  <a:lnTo>
                    <a:pt x="37" y="900"/>
                  </a:lnTo>
                  <a:cubicBezTo>
                    <a:pt x="28" y="956"/>
                    <a:pt x="65" y="1011"/>
                    <a:pt x="121" y="1011"/>
                  </a:cubicBezTo>
                  <a:lnTo>
                    <a:pt x="427" y="1011"/>
                  </a:lnTo>
                  <a:cubicBezTo>
                    <a:pt x="482" y="1011"/>
                    <a:pt x="520" y="956"/>
                    <a:pt x="510" y="900"/>
                  </a:cubicBezTo>
                  <a:lnTo>
                    <a:pt x="390" y="501"/>
                  </a:lnTo>
                  <a:cubicBezTo>
                    <a:pt x="473" y="455"/>
                    <a:pt x="529" y="371"/>
                    <a:pt x="529" y="269"/>
                  </a:cubicBezTo>
                  <a:cubicBezTo>
                    <a:pt x="529" y="121"/>
                    <a:pt x="417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3"/>
            <p:cNvSpPr/>
            <p:nvPr/>
          </p:nvSpPr>
          <p:spPr>
            <a:xfrm>
              <a:off x="7527901" y="4137277"/>
              <a:ext cx="51769" cy="89520"/>
            </a:xfrm>
            <a:custGeom>
              <a:rect b="b" l="l" r="r" t="t"/>
              <a:pathLst>
                <a:path extrusionOk="0" h="1124" w="650">
                  <a:moveTo>
                    <a:pt x="325" y="121"/>
                  </a:moveTo>
                  <a:cubicBezTo>
                    <a:pt x="436" y="121"/>
                    <a:pt x="529" y="214"/>
                    <a:pt x="529" y="325"/>
                  </a:cubicBezTo>
                  <a:cubicBezTo>
                    <a:pt x="529" y="399"/>
                    <a:pt x="492" y="474"/>
                    <a:pt x="418" y="511"/>
                  </a:cubicBezTo>
                  <a:cubicBezTo>
                    <a:pt x="399" y="520"/>
                    <a:pt x="390" y="548"/>
                    <a:pt x="390" y="576"/>
                  </a:cubicBezTo>
                  <a:lnTo>
                    <a:pt x="511" y="975"/>
                  </a:lnTo>
                  <a:cubicBezTo>
                    <a:pt x="511" y="984"/>
                    <a:pt x="501" y="993"/>
                    <a:pt x="501" y="993"/>
                  </a:cubicBezTo>
                  <a:cubicBezTo>
                    <a:pt x="501" y="1002"/>
                    <a:pt x="492" y="1002"/>
                    <a:pt x="483" y="1002"/>
                  </a:cubicBezTo>
                  <a:lnTo>
                    <a:pt x="177" y="1002"/>
                  </a:lnTo>
                  <a:cubicBezTo>
                    <a:pt x="158" y="1002"/>
                    <a:pt x="158" y="1002"/>
                    <a:pt x="158" y="993"/>
                  </a:cubicBezTo>
                  <a:cubicBezTo>
                    <a:pt x="149" y="993"/>
                    <a:pt x="149" y="984"/>
                    <a:pt x="149" y="975"/>
                  </a:cubicBezTo>
                  <a:lnTo>
                    <a:pt x="260" y="576"/>
                  </a:lnTo>
                  <a:cubicBezTo>
                    <a:pt x="269" y="548"/>
                    <a:pt x="260" y="520"/>
                    <a:pt x="232" y="511"/>
                  </a:cubicBezTo>
                  <a:cubicBezTo>
                    <a:pt x="158" y="474"/>
                    <a:pt x="112" y="409"/>
                    <a:pt x="112" y="325"/>
                  </a:cubicBezTo>
                  <a:cubicBezTo>
                    <a:pt x="112" y="214"/>
                    <a:pt x="204" y="121"/>
                    <a:pt x="325" y="121"/>
                  </a:cubicBezTo>
                  <a:close/>
                  <a:moveTo>
                    <a:pt x="325" y="1"/>
                  </a:moveTo>
                  <a:cubicBezTo>
                    <a:pt x="140" y="1"/>
                    <a:pt x="0" y="149"/>
                    <a:pt x="0" y="325"/>
                  </a:cubicBezTo>
                  <a:cubicBezTo>
                    <a:pt x="0" y="427"/>
                    <a:pt x="47" y="529"/>
                    <a:pt x="140" y="594"/>
                  </a:cubicBezTo>
                  <a:lnTo>
                    <a:pt x="37" y="947"/>
                  </a:lnTo>
                  <a:cubicBezTo>
                    <a:pt x="28" y="984"/>
                    <a:pt x="28" y="1030"/>
                    <a:pt x="56" y="1067"/>
                  </a:cubicBezTo>
                  <a:cubicBezTo>
                    <a:pt x="84" y="1105"/>
                    <a:pt x="130" y="1123"/>
                    <a:pt x="167" y="1123"/>
                  </a:cubicBezTo>
                  <a:lnTo>
                    <a:pt x="483" y="1123"/>
                  </a:lnTo>
                  <a:cubicBezTo>
                    <a:pt x="529" y="1123"/>
                    <a:pt x="566" y="1105"/>
                    <a:pt x="594" y="1067"/>
                  </a:cubicBezTo>
                  <a:cubicBezTo>
                    <a:pt x="622" y="1030"/>
                    <a:pt x="631" y="984"/>
                    <a:pt x="613" y="947"/>
                  </a:cubicBezTo>
                  <a:lnTo>
                    <a:pt x="520" y="585"/>
                  </a:lnTo>
                  <a:cubicBezTo>
                    <a:pt x="594" y="520"/>
                    <a:pt x="650" y="427"/>
                    <a:pt x="650" y="325"/>
                  </a:cubicBezTo>
                  <a:cubicBezTo>
                    <a:pt x="650" y="140"/>
                    <a:pt x="501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4"/>
          <p:cNvSpPr txBox="1"/>
          <p:nvPr>
            <p:ph type="title"/>
          </p:nvPr>
        </p:nvSpPr>
        <p:spPr>
          <a:xfrm>
            <a:off x="3219225" y="1900575"/>
            <a:ext cx="51798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75%</a:t>
            </a:r>
            <a:r>
              <a:rPr b="0" lang="en" sz="3600"/>
              <a:t> </a:t>
            </a:r>
            <a:r>
              <a:rPr b="0" lang="en" sz="2400"/>
              <a:t>of college students procrastinate </a:t>
            </a:r>
            <a:endParaRPr b="0" sz="2400"/>
          </a:p>
        </p:txBody>
      </p:sp>
      <p:grpSp>
        <p:nvGrpSpPr>
          <p:cNvPr id="1243" name="Google Shape;1243;p24"/>
          <p:cNvGrpSpPr/>
          <p:nvPr/>
        </p:nvGrpSpPr>
        <p:grpSpPr>
          <a:xfrm>
            <a:off x="713216" y="1123904"/>
            <a:ext cx="2305770" cy="2895692"/>
            <a:chOff x="1539175" y="2330700"/>
            <a:chExt cx="810350" cy="1017675"/>
          </a:xfrm>
        </p:grpSpPr>
        <p:sp>
          <p:nvSpPr>
            <p:cNvPr id="1244" name="Google Shape;1244;p24"/>
            <p:cNvSpPr/>
            <p:nvPr/>
          </p:nvSpPr>
          <p:spPr>
            <a:xfrm>
              <a:off x="1898400" y="2363625"/>
              <a:ext cx="2825" cy="37825"/>
            </a:xfrm>
            <a:custGeom>
              <a:rect b="b" l="l" r="r" t="t"/>
              <a:pathLst>
                <a:path extrusionOk="0" h="1513" w="113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529"/>
                  </a:lnTo>
                  <a:cubicBezTo>
                    <a:pt x="1" y="557"/>
                    <a:pt x="29" y="585"/>
                    <a:pt x="57" y="585"/>
                  </a:cubicBezTo>
                  <a:cubicBezTo>
                    <a:pt x="94" y="585"/>
                    <a:pt x="112" y="557"/>
                    <a:pt x="112" y="529"/>
                  </a:cubicBezTo>
                  <a:lnTo>
                    <a:pt x="112" y="65"/>
                  </a:lnTo>
                  <a:cubicBezTo>
                    <a:pt x="112" y="28"/>
                    <a:pt x="94" y="0"/>
                    <a:pt x="57" y="0"/>
                  </a:cubicBezTo>
                  <a:close/>
                  <a:moveTo>
                    <a:pt x="57" y="928"/>
                  </a:moveTo>
                  <a:cubicBezTo>
                    <a:pt x="29" y="928"/>
                    <a:pt x="1" y="956"/>
                    <a:pt x="1" y="993"/>
                  </a:cubicBezTo>
                  <a:lnTo>
                    <a:pt x="1" y="1457"/>
                  </a:lnTo>
                  <a:cubicBezTo>
                    <a:pt x="1" y="1485"/>
                    <a:pt x="29" y="1512"/>
                    <a:pt x="57" y="1512"/>
                  </a:cubicBezTo>
                  <a:cubicBezTo>
                    <a:pt x="94" y="1512"/>
                    <a:pt x="112" y="1485"/>
                    <a:pt x="112" y="1457"/>
                  </a:cubicBezTo>
                  <a:lnTo>
                    <a:pt x="112" y="993"/>
                  </a:lnTo>
                  <a:cubicBezTo>
                    <a:pt x="112" y="956"/>
                    <a:pt x="94" y="928"/>
                    <a:pt x="57" y="9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2199675" y="2704075"/>
              <a:ext cx="82350" cy="174425"/>
            </a:xfrm>
            <a:custGeom>
              <a:rect b="b" l="l" r="r" t="t"/>
              <a:pathLst>
                <a:path extrusionOk="0" h="6977" w="3294">
                  <a:moveTo>
                    <a:pt x="1670" y="1"/>
                  </a:moveTo>
                  <a:cubicBezTo>
                    <a:pt x="1642" y="1"/>
                    <a:pt x="1614" y="19"/>
                    <a:pt x="1614" y="56"/>
                  </a:cubicBezTo>
                  <a:cubicBezTo>
                    <a:pt x="1614" y="84"/>
                    <a:pt x="1642" y="112"/>
                    <a:pt x="1670" y="112"/>
                  </a:cubicBezTo>
                  <a:lnTo>
                    <a:pt x="2134" y="112"/>
                  </a:lnTo>
                  <a:cubicBezTo>
                    <a:pt x="2171" y="112"/>
                    <a:pt x="2190" y="84"/>
                    <a:pt x="2190" y="56"/>
                  </a:cubicBezTo>
                  <a:cubicBezTo>
                    <a:pt x="2190" y="19"/>
                    <a:pt x="2171" y="1"/>
                    <a:pt x="2134" y="1"/>
                  </a:cubicBezTo>
                  <a:close/>
                  <a:moveTo>
                    <a:pt x="2598" y="1"/>
                  </a:moveTo>
                  <a:cubicBezTo>
                    <a:pt x="2570" y="1"/>
                    <a:pt x="2542" y="19"/>
                    <a:pt x="2542" y="56"/>
                  </a:cubicBezTo>
                  <a:cubicBezTo>
                    <a:pt x="2542" y="84"/>
                    <a:pt x="2570" y="112"/>
                    <a:pt x="2598" y="112"/>
                  </a:cubicBezTo>
                  <a:lnTo>
                    <a:pt x="3062" y="112"/>
                  </a:lnTo>
                  <a:cubicBezTo>
                    <a:pt x="3099" y="112"/>
                    <a:pt x="3117" y="84"/>
                    <a:pt x="3117" y="56"/>
                  </a:cubicBezTo>
                  <a:cubicBezTo>
                    <a:pt x="3117" y="19"/>
                    <a:pt x="3099" y="1"/>
                    <a:pt x="3062" y="1"/>
                  </a:cubicBezTo>
                  <a:close/>
                  <a:moveTo>
                    <a:pt x="3229" y="288"/>
                  </a:moveTo>
                  <a:cubicBezTo>
                    <a:pt x="3201" y="288"/>
                    <a:pt x="3173" y="316"/>
                    <a:pt x="3173" y="353"/>
                  </a:cubicBezTo>
                  <a:lnTo>
                    <a:pt x="3173" y="817"/>
                  </a:lnTo>
                  <a:cubicBezTo>
                    <a:pt x="3173" y="845"/>
                    <a:pt x="3201" y="873"/>
                    <a:pt x="3229" y="873"/>
                  </a:cubicBezTo>
                  <a:cubicBezTo>
                    <a:pt x="3266" y="873"/>
                    <a:pt x="3294" y="845"/>
                    <a:pt x="3294" y="817"/>
                  </a:cubicBezTo>
                  <a:lnTo>
                    <a:pt x="3294" y="353"/>
                  </a:lnTo>
                  <a:cubicBezTo>
                    <a:pt x="3294" y="316"/>
                    <a:pt x="3266" y="288"/>
                    <a:pt x="3229" y="288"/>
                  </a:cubicBezTo>
                  <a:close/>
                  <a:moveTo>
                    <a:pt x="3229" y="1216"/>
                  </a:moveTo>
                  <a:cubicBezTo>
                    <a:pt x="3201" y="1216"/>
                    <a:pt x="3173" y="1244"/>
                    <a:pt x="3173" y="1281"/>
                  </a:cubicBezTo>
                  <a:lnTo>
                    <a:pt x="3173" y="1745"/>
                  </a:lnTo>
                  <a:cubicBezTo>
                    <a:pt x="3173" y="1772"/>
                    <a:pt x="3201" y="1800"/>
                    <a:pt x="3229" y="1800"/>
                  </a:cubicBezTo>
                  <a:cubicBezTo>
                    <a:pt x="3266" y="1800"/>
                    <a:pt x="3294" y="1772"/>
                    <a:pt x="3294" y="1745"/>
                  </a:cubicBezTo>
                  <a:lnTo>
                    <a:pt x="3294" y="1281"/>
                  </a:lnTo>
                  <a:cubicBezTo>
                    <a:pt x="3294" y="1244"/>
                    <a:pt x="3266" y="1216"/>
                    <a:pt x="3229" y="1216"/>
                  </a:cubicBezTo>
                  <a:close/>
                  <a:moveTo>
                    <a:pt x="3229" y="2143"/>
                  </a:moveTo>
                  <a:cubicBezTo>
                    <a:pt x="3201" y="2143"/>
                    <a:pt x="3173" y="2171"/>
                    <a:pt x="3173" y="2208"/>
                  </a:cubicBezTo>
                  <a:lnTo>
                    <a:pt x="3173" y="2672"/>
                  </a:lnTo>
                  <a:cubicBezTo>
                    <a:pt x="3173" y="2700"/>
                    <a:pt x="3201" y="2728"/>
                    <a:pt x="3229" y="2728"/>
                  </a:cubicBezTo>
                  <a:cubicBezTo>
                    <a:pt x="3266" y="2728"/>
                    <a:pt x="3294" y="2700"/>
                    <a:pt x="3294" y="2672"/>
                  </a:cubicBezTo>
                  <a:lnTo>
                    <a:pt x="3294" y="2208"/>
                  </a:lnTo>
                  <a:cubicBezTo>
                    <a:pt x="3294" y="2171"/>
                    <a:pt x="3266" y="2143"/>
                    <a:pt x="3229" y="2143"/>
                  </a:cubicBezTo>
                  <a:close/>
                  <a:moveTo>
                    <a:pt x="3229" y="3071"/>
                  </a:moveTo>
                  <a:cubicBezTo>
                    <a:pt x="3201" y="3071"/>
                    <a:pt x="3173" y="3099"/>
                    <a:pt x="3173" y="3136"/>
                  </a:cubicBezTo>
                  <a:lnTo>
                    <a:pt x="3173" y="3600"/>
                  </a:lnTo>
                  <a:cubicBezTo>
                    <a:pt x="3173" y="3628"/>
                    <a:pt x="3201" y="3656"/>
                    <a:pt x="3229" y="3656"/>
                  </a:cubicBezTo>
                  <a:cubicBezTo>
                    <a:pt x="3266" y="3656"/>
                    <a:pt x="3294" y="3628"/>
                    <a:pt x="3294" y="3600"/>
                  </a:cubicBezTo>
                  <a:lnTo>
                    <a:pt x="3294" y="3136"/>
                  </a:lnTo>
                  <a:cubicBezTo>
                    <a:pt x="3294" y="3099"/>
                    <a:pt x="3266" y="3071"/>
                    <a:pt x="3229" y="3071"/>
                  </a:cubicBezTo>
                  <a:close/>
                  <a:moveTo>
                    <a:pt x="3229" y="3999"/>
                  </a:moveTo>
                  <a:cubicBezTo>
                    <a:pt x="3201" y="3999"/>
                    <a:pt x="3173" y="4027"/>
                    <a:pt x="3173" y="4064"/>
                  </a:cubicBezTo>
                  <a:lnTo>
                    <a:pt x="3173" y="4528"/>
                  </a:lnTo>
                  <a:cubicBezTo>
                    <a:pt x="3173" y="4555"/>
                    <a:pt x="3201" y="4583"/>
                    <a:pt x="3229" y="4583"/>
                  </a:cubicBezTo>
                  <a:cubicBezTo>
                    <a:pt x="3266" y="4583"/>
                    <a:pt x="3294" y="4555"/>
                    <a:pt x="3294" y="4528"/>
                  </a:cubicBezTo>
                  <a:lnTo>
                    <a:pt x="3294" y="4064"/>
                  </a:lnTo>
                  <a:cubicBezTo>
                    <a:pt x="3294" y="4027"/>
                    <a:pt x="3266" y="3999"/>
                    <a:pt x="3229" y="3999"/>
                  </a:cubicBezTo>
                  <a:close/>
                  <a:moveTo>
                    <a:pt x="269" y="5214"/>
                  </a:moveTo>
                  <a:cubicBezTo>
                    <a:pt x="241" y="5214"/>
                    <a:pt x="214" y="5242"/>
                    <a:pt x="214" y="5279"/>
                  </a:cubicBezTo>
                  <a:cubicBezTo>
                    <a:pt x="214" y="5307"/>
                    <a:pt x="241" y="5335"/>
                    <a:pt x="269" y="5335"/>
                  </a:cubicBezTo>
                  <a:lnTo>
                    <a:pt x="733" y="5335"/>
                  </a:lnTo>
                  <a:cubicBezTo>
                    <a:pt x="770" y="5335"/>
                    <a:pt x="789" y="5307"/>
                    <a:pt x="789" y="5279"/>
                  </a:cubicBezTo>
                  <a:cubicBezTo>
                    <a:pt x="789" y="5242"/>
                    <a:pt x="770" y="5214"/>
                    <a:pt x="733" y="5214"/>
                  </a:cubicBezTo>
                  <a:close/>
                  <a:moveTo>
                    <a:pt x="1197" y="5214"/>
                  </a:moveTo>
                  <a:cubicBezTo>
                    <a:pt x="1169" y="5214"/>
                    <a:pt x="1141" y="5242"/>
                    <a:pt x="1141" y="5279"/>
                  </a:cubicBezTo>
                  <a:cubicBezTo>
                    <a:pt x="1141" y="5307"/>
                    <a:pt x="1169" y="5335"/>
                    <a:pt x="1197" y="5335"/>
                  </a:cubicBezTo>
                  <a:lnTo>
                    <a:pt x="1661" y="5335"/>
                  </a:lnTo>
                  <a:cubicBezTo>
                    <a:pt x="1698" y="5335"/>
                    <a:pt x="1716" y="5307"/>
                    <a:pt x="1716" y="5279"/>
                  </a:cubicBezTo>
                  <a:cubicBezTo>
                    <a:pt x="1716" y="5242"/>
                    <a:pt x="1698" y="5214"/>
                    <a:pt x="1661" y="5214"/>
                  </a:cubicBezTo>
                  <a:close/>
                  <a:moveTo>
                    <a:pt x="2125" y="5214"/>
                  </a:moveTo>
                  <a:cubicBezTo>
                    <a:pt x="2097" y="5214"/>
                    <a:pt x="2069" y="5242"/>
                    <a:pt x="2069" y="5279"/>
                  </a:cubicBezTo>
                  <a:cubicBezTo>
                    <a:pt x="2069" y="5307"/>
                    <a:pt x="2097" y="5335"/>
                    <a:pt x="2125" y="5335"/>
                  </a:cubicBezTo>
                  <a:lnTo>
                    <a:pt x="2588" y="5335"/>
                  </a:lnTo>
                  <a:cubicBezTo>
                    <a:pt x="2626" y="5335"/>
                    <a:pt x="2644" y="5307"/>
                    <a:pt x="2644" y="5279"/>
                  </a:cubicBezTo>
                  <a:cubicBezTo>
                    <a:pt x="2644" y="5242"/>
                    <a:pt x="2626" y="5214"/>
                    <a:pt x="2588" y="5214"/>
                  </a:cubicBezTo>
                  <a:close/>
                  <a:moveTo>
                    <a:pt x="3229" y="4936"/>
                  </a:moveTo>
                  <a:cubicBezTo>
                    <a:pt x="3201" y="4936"/>
                    <a:pt x="3173" y="4954"/>
                    <a:pt x="3173" y="4991"/>
                  </a:cubicBezTo>
                  <a:lnTo>
                    <a:pt x="3173" y="5214"/>
                  </a:lnTo>
                  <a:lnTo>
                    <a:pt x="3052" y="5214"/>
                  </a:lnTo>
                  <a:cubicBezTo>
                    <a:pt x="3024" y="5214"/>
                    <a:pt x="2997" y="5242"/>
                    <a:pt x="2997" y="5279"/>
                  </a:cubicBezTo>
                  <a:cubicBezTo>
                    <a:pt x="2997" y="5307"/>
                    <a:pt x="3024" y="5335"/>
                    <a:pt x="3052" y="5335"/>
                  </a:cubicBezTo>
                  <a:lnTo>
                    <a:pt x="3229" y="5335"/>
                  </a:lnTo>
                  <a:cubicBezTo>
                    <a:pt x="3266" y="5335"/>
                    <a:pt x="3294" y="5307"/>
                    <a:pt x="3294" y="5279"/>
                  </a:cubicBezTo>
                  <a:lnTo>
                    <a:pt x="3294" y="4991"/>
                  </a:lnTo>
                  <a:cubicBezTo>
                    <a:pt x="3294" y="4954"/>
                    <a:pt x="3266" y="4936"/>
                    <a:pt x="3229" y="4936"/>
                  </a:cubicBezTo>
                  <a:close/>
                  <a:moveTo>
                    <a:pt x="56" y="5464"/>
                  </a:moveTo>
                  <a:cubicBezTo>
                    <a:pt x="28" y="5464"/>
                    <a:pt x="0" y="5492"/>
                    <a:pt x="0" y="5520"/>
                  </a:cubicBezTo>
                  <a:lnTo>
                    <a:pt x="0" y="5993"/>
                  </a:lnTo>
                  <a:cubicBezTo>
                    <a:pt x="0" y="6021"/>
                    <a:pt x="28" y="6049"/>
                    <a:pt x="56" y="6049"/>
                  </a:cubicBezTo>
                  <a:cubicBezTo>
                    <a:pt x="93" y="6049"/>
                    <a:pt x="112" y="6021"/>
                    <a:pt x="112" y="5993"/>
                  </a:cubicBezTo>
                  <a:lnTo>
                    <a:pt x="112" y="5520"/>
                  </a:lnTo>
                  <a:cubicBezTo>
                    <a:pt x="112" y="5492"/>
                    <a:pt x="93" y="5464"/>
                    <a:pt x="56" y="5464"/>
                  </a:cubicBezTo>
                  <a:close/>
                  <a:moveTo>
                    <a:pt x="56" y="6392"/>
                  </a:moveTo>
                  <a:cubicBezTo>
                    <a:pt x="28" y="6392"/>
                    <a:pt x="0" y="6420"/>
                    <a:pt x="0" y="6457"/>
                  </a:cubicBezTo>
                  <a:lnTo>
                    <a:pt x="0" y="6921"/>
                  </a:lnTo>
                  <a:cubicBezTo>
                    <a:pt x="0" y="6949"/>
                    <a:pt x="28" y="6977"/>
                    <a:pt x="56" y="6977"/>
                  </a:cubicBezTo>
                  <a:cubicBezTo>
                    <a:pt x="93" y="6977"/>
                    <a:pt x="112" y="6949"/>
                    <a:pt x="112" y="6921"/>
                  </a:cubicBezTo>
                  <a:lnTo>
                    <a:pt x="112" y="6457"/>
                  </a:lnTo>
                  <a:cubicBezTo>
                    <a:pt x="112" y="6420"/>
                    <a:pt x="93" y="6392"/>
                    <a:pt x="56" y="6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2221250" y="2699900"/>
              <a:ext cx="76775" cy="195775"/>
            </a:xfrm>
            <a:custGeom>
              <a:rect b="b" l="l" r="r" t="t"/>
              <a:pathLst>
                <a:path extrusionOk="0" h="7831" w="3071">
                  <a:moveTo>
                    <a:pt x="3015" y="1"/>
                  </a:moveTo>
                  <a:cubicBezTo>
                    <a:pt x="2987" y="1"/>
                    <a:pt x="2959" y="28"/>
                    <a:pt x="2959" y="56"/>
                  </a:cubicBezTo>
                  <a:lnTo>
                    <a:pt x="2959" y="520"/>
                  </a:lnTo>
                  <a:cubicBezTo>
                    <a:pt x="2959" y="557"/>
                    <a:pt x="2987" y="585"/>
                    <a:pt x="3015" y="585"/>
                  </a:cubicBezTo>
                  <a:cubicBezTo>
                    <a:pt x="3043" y="585"/>
                    <a:pt x="3071" y="557"/>
                    <a:pt x="3071" y="520"/>
                  </a:cubicBezTo>
                  <a:lnTo>
                    <a:pt x="3071" y="56"/>
                  </a:lnTo>
                  <a:cubicBezTo>
                    <a:pt x="3071" y="28"/>
                    <a:pt x="3052" y="1"/>
                    <a:pt x="3015" y="1"/>
                  </a:cubicBezTo>
                  <a:close/>
                  <a:moveTo>
                    <a:pt x="3015" y="928"/>
                  </a:moveTo>
                  <a:cubicBezTo>
                    <a:pt x="2987" y="928"/>
                    <a:pt x="2959" y="956"/>
                    <a:pt x="2959" y="984"/>
                  </a:cubicBezTo>
                  <a:lnTo>
                    <a:pt x="2959" y="1448"/>
                  </a:lnTo>
                  <a:cubicBezTo>
                    <a:pt x="2959" y="1485"/>
                    <a:pt x="2987" y="1513"/>
                    <a:pt x="3015" y="1513"/>
                  </a:cubicBezTo>
                  <a:cubicBezTo>
                    <a:pt x="3043" y="1513"/>
                    <a:pt x="3071" y="1485"/>
                    <a:pt x="3071" y="1448"/>
                  </a:cubicBezTo>
                  <a:lnTo>
                    <a:pt x="3071" y="984"/>
                  </a:lnTo>
                  <a:cubicBezTo>
                    <a:pt x="3071" y="956"/>
                    <a:pt x="3052" y="928"/>
                    <a:pt x="3015" y="928"/>
                  </a:cubicBezTo>
                  <a:close/>
                  <a:moveTo>
                    <a:pt x="3015" y="1856"/>
                  </a:moveTo>
                  <a:cubicBezTo>
                    <a:pt x="2987" y="1856"/>
                    <a:pt x="2959" y="1884"/>
                    <a:pt x="2959" y="1912"/>
                  </a:cubicBezTo>
                  <a:lnTo>
                    <a:pt x="2959" y="2375"/>
                  </a:lnTo>
                  <a:cubicBezTo>
                    <a:pt x="2959" y="2412"/>
                    <a:pt x="2987" y="2440"/>
                    <a:pt x="3015" y="2440"/>
                  </a:cubicBezTo>
                  <a:cubicBezTo>
                    <a:pt x="3043" y="2440"/>
                    <a:pt x="3071" y="2412"/>
                    <a:pt x="3071" y="2375"/>
                  </a:cubicBezTo>
                  <a:lnTo>
                    <a:pt x="3071" y="1912"/>
                  </a:lnTo>
                  <a:cubicBezTo>
                    <a:pt x="3071" y="1884"/>
                    <a:pt x="3052" y="1856"/>
                    <a:pt x="3015" y="1856"/>
                  </a:cubicBezTo>
                  <a:close/>
                  <a:moveTo>
                    <a:pt x="3015" y="2784"/>
                  </a:moveTo>
                  <a:cubicBezTo>
                    <a:pt x="2987" y="2784"/>
                    <a:pt x="2959" y="2811"/>
                    <a:pt x="2959" y="2839"/>
                  </a:cubicBezTo>
                  <a:lnTo>
                    <a:pt x="2959" y="3303"/>
                  </a:lnTo>
                  <a:cubicBezTo>
                    <a:pt x="2959" y="3340"/>
                    <a:pt x="2987" y="3368"/>
                    <a:pt x="3015" y="3368"/>
                  </a:cubicBezTo>
                  <a:cubicBezTo>
                    <a:pt x="3043" y="3368"/>
                    <a:pt x="3071" y="3340"/>
                    <a:pt x="3071" y="3303"/>
                  </a:cubicBezTo>
                  <a:lnTo>
                    <a:pt x="3071" y="2839"/>
                  </a:lnTo>
                  <a:cubicBezTo>
                    <a:pt x="3071" y="2811"/>
                    <a:pt x="3052" y="2784"/>
                    <a:pt x="3015" y="2784"/>
                  </a:cubicBezTo>
                  <a:close/>
                  <a:moveTo>
                    <a:pt x="3015" y="3711"/>
                  </a:moveTo>
                  <a:cubicBezTo>
                    <a:pt x="2987" y="3711"/>
                    <a:pt x="2959" y="3739"/>
                    <a:pt x="2959" y="3767"/>
                  </a:cubicBezTo>
                  <a:lnTo>
                    <a:pt x="2959" y="4231"/>
                  </a:lnTo>
                  <a:cubicBezTo>
                    <a:pt x="2959" y="4268"/>
                    <a:pt x="2987" y="4296"/>
                    <a:pt x="3015" y="4296"/>
                  </a:cubicBezTo>
                  <a:cubicBezTo>
                    <a:pt x="3043" y="4296"/>
                    <a:pt x="3071" y="4268"/>
                    <a:pt x="3071" y="4231"/>
                  </a:cubicBezTo>
                  <a:lnTo>
                    <a:pt x="3071" y="3767"/>
                  </a:lnTo>
                  <a:cubicBezTo>
                    <a:pt x="3071" y="3739"/>
                    <a:pt x="3052" y="3711"/>
                    <a:pt x="3015" y="3711"/>
                  </a:cubicBezTo>
                  <a:close/>
                  <a:moveTo>
                    <a:pt x="3015" y="4639"/>
                  </a:moveTo>
                  <a:cubicBezTo>
                    <a:pt x="2987" y="4639"/>
                    <a:pt x="2959" y="4667"/>
                    <a:pt x="2959" y="4695"/>
                  </a:cubicBezTo>
                  <a:lnTo>
                    <a:pt x="2959" y="5158"/>
                  </a:lnTo>
                  <a:cubicBezTo>
                    <a:pt x="2959" y="5195"/>
                    <a:pt x="2987" y="5223"/>
                    <a:pt x="3015" y="5223"/>
                  </a:cubicBezTo>
                  <a:cubicBezTo>
                    <a:pt x="3043" y="5223"/>
                    <a:pt x="3071" y="5195"/>
                    <a:pt x="3071" y="5158"/>
                  </a:cubicBezTo>
                  <a:lnTo>
                    <a:pt x="3071" y="4695"/>
                  </a:lnTo>
                  <a:cubicBezTo>
                    <a:pt x="3071" y="4667"/>
                    <a:pt x="3052" y="4639"/>
                    <a:pt x="3015" y="4639"/>
                  </a:cubicBezTo>
                  <a:close/>
                  <a:moveTo>
                    <a:pt x="3015" y="5567"/>
                  </a:moveTo>
                  <a:cubicBezTo>
                    <a:pt x="2987" y="5567"/>
                    <a:pt x="2959" y="5594"/>
                    <a:pt x="2959" y="5622"/>
                  </a:cubicBezTo>
                  <a:lnTo>
                    <a:pt x="2959" y="6095"/>
                  </a:lnTo>
                  <a:cubicBezTo>
                    <a:pt x="2959" y="6123"/>
                    <a:pt x="2987" y="6151"/>
                    <a:pt x="3015" y="6151"/>
                  </a:cubicBezTo>
                  <a:cubicBezTo>
                    <a:pt x="3043" y="6151"/>
                    <a:pt x="3071" y="6123"/>
                    <a:pt x="3071" y="6095"/>
                  </a:cubicBezTo>
                  <a:lnTo>
                    <a:pt x="3071" y="5622"/>
                  </a:lnTo>
                  <a:cubicBezTo>
                    <a:pt x="3071" y="5594"/>
                    <a:pt x="3052" y="5567"/>
                    <a:pt x="3015" y="5567"/>
                  </a:cubicBezTo>
                  <a:close/>
                  <a:moveTo>
                    <a:pt x="390" y="6188"/>
                  </a:moveTo>
                  <a:cubicBezTo>
                    <a:pt x="353" y="6188"/>
                    <a:pt x="334" y="6216"/>
                    <a:pt x="334" y="6253"/>
                  </a:cubicBezTo>
                  <a:cubicBezTo>
                    <a:pt x="334" y="6281"/>
                    <a:pt x="353" y="6309"/>
                    <a:pt x="390" y="6309"/>
                  </a:cubicBezTo>
                  <a:lnTo>
                    <a:pt x="853" y="6309"/>
                  </a:lnTo>
                  <a:cubicBezTo>
                    <a:pt x="881" y="6309"/>
                    <a:pt x="909" y="6281"/>
                    <a:pt x="909" y="6253"/>
                  </a:cubicBezTo>
                  <a:cubicBezTo>
                    <a:pt x="909" y="6216"/>
                    <a:pt x="881" y="6188"/>
                    <a:pt x="853" y="6188"/>
                  </a:cubicBezTo>
                  <a:close/>
                  <a:moveTo>
                    <a:pt x="1317" y="6188"/>
                  </a:moveTo>
                  <a:cubicBezTo>
                    <a:pt x="1280" y="6188"/>
                    <a:pt x="1262" y="6216"/>
                    <a:pt x="1262" y="6253"/>
                  </a:cubicBezTo>
                  <a:cubicBezTo>
                    <a:pt x="1262" y="6281"/>
                    <a:pt x="1280" y="6309"/>
                    <a:pt x="1317" y="6309"/>
                  </a:cubicBezTo>
                  <a:lnTo>
                    <a:pt x="1781" y="6309"/>
                  </a:lnTo>
                  <a:cubicBezTo>
                    <a:pt x="1809" y="6309"/>
                    <a:pt x="1837" y="6281"/>
                    <a:pt x="1837" y="6253"/>
                  </a:cubicBezTo>
                  <a:cubicBezTo>
                    <a:pt x="1837" y="6216"/>
                    <a:pt x="1809" y="6188"/>
                    <a:pt x="1781" y="6188"/>
                  </a:cubicBezTo>
                  <a:close/>
                  <a:moveTo>
                    <a:pt x="2245" y="6188"/>
                  </a:moveTo>
                  <a:cubicBezTo>
                    <a:pt x="2208" y="6188"/>
                    <a:pt x="2189" y="6216"/>
                    <a:pt x="2189" y="6253"/>
                  </a:cubicBezTo>
                  <a:cubicBezTo>
                    <a:pt x="2189" y="6281"/>
                    <a:pt x="2208" y="6309"/>
                    <a:pt x="2245" y="6309"/>
                  </a:cubicBezTo>
                  <a:lnTo>
                    <a:pt x="2709" y="6309"/>
                  </a:lnTo>
                  <a:cubicBezTo>
                    <a:pt x="2737" y="6309"/>
                    <a:pt x="2764" y="6281"/>
                    <a:pt x="2764" y="6253"/>
                  </a:cubicBezTo>
                  <a:cubicBezTo>
                    <a:pt x="2764" y="6216"/>
                    <a:pt x="2737" y="6188"/>
                    <a:pt x="2709" y="6188"/>
                  </a:cubicBezTo>
                  <a:close/>
                  <a:moveTo>
                    <a:pt x="56" y="6318"/>
                  </a:moveTo>
                  <a:cubicBezTo>
                    <a:pt x="28" y="6318"/>
                    <a:pt x="0" y="6346"/>
                    <a:pt x="0" y="6383"/>
                  </a:cubicBezTo>
                  <a:lnTo>
                    <a:pt x="0" y="6847"/>
                  </a:lnTo>
                  <a:cubicBezTo>
                    <a:pt x="0" y="6875"/>
                    <a:pt x="28" y="6902"/>
                    <a:pt x="56" y="6902"/>
                  </a:cubicBezTo>
                  <a:cubicBezTo>
                    <a:pt x="84" y="6902"/>
                    <a:pt x="111" y="6875"/>
                    <a:pt x="111" y="6847"/>
                  </a:cubicBezTo>
                  <a:lnTo>
                    <a:pt x="111" y="6383"/>
                  </a:lnTo>
                  <a:cubicBezTo>
                    <a:pt x="111" y="6346"/>
                    <a:pt x="84" y="6318"/>
                    <a:pt x="56" y="6318"/>
                  </a:cubicBezTo>
                  <a:close/>
                  <a:moveTo>
                    <a:pt x="56" y="7246"/>
                  </a:moveTo>
                  <a:cubicBezTo>
                    <a:pt x="28" y="7246"/>
                    <a:pt x="0" y="7273"/>
                    <a:pt x="0" y="7311"/>
                  </a:cubicBezTo>
                  <a:lnTo>
                    <a:pt x="0" y="7774"/>
                  </a:lnTo>
                  <a:cubicBezTo>
                    <a:pt x="0" y="7802"/>
                    <a:pt x="28" y="7830"/>
                    <a:pt x="56" y="7830"/>
                  </a:cubicBezTo>
                  <a:cubicBezTo>
                    <a:pt x="84" y="7830"/>
                    <a:pt x="111" y="7802"/>
                    <a:pt x="111" y="7774"/>
                  </a:cubicBezTo>
                  <a:lnTo>
                    <a:pt x="111" y="7311"/>
                  </a:lnTo>
                  <a:cubicBezTo>
                    <a:pt x="111" y="7273"/>
                    <a:pt x="84" y="7246"/>
                    <a:pt x="56" y="72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2079525" y="2330700"/>
              <a:ext cx="30425" cy="30175"/>
            </a:xfrm>
            <a:custGeom>
              <a:rect b="b" l="l" r="r" t="t"/>
              <a:pathLst>
                <a:path extrusionOk="0" h="1207" w="1217">
                  <a:moveTo>
                    <a:pt x="613" y="176"/>
                  </a:moveTo>
                  <a:lnTo>
                    <a:pt x="752" y="436"/>
                  </a:lnTo>
                  <a:cubicBezTo>
                    <a:pt x="752" y="445"/>
                    <a:pt x="762" y="455"/>
                    <a:pt x="771" y="464"/>
                  </a:cubicBezTo>
                  <a:lnTo>
                    <a:pt x="1031" y="603"/>
                  </a:lnTo>
                  <a:lnTo>
                    <a:pt x="771" y="742"/>
                  </a:lnTo>
                  <a:cubicBezTo>
                    <a:pt x="762" y="752"/>
                    <a:pt x="752" y="761"/>
                    <a:pt x="752" y="770"/>
                  </a:cubicBezTo>
                  <a:lnTo>
                    <a:pt x="604" y="1030"/>
                  </a:lnTo>
                  <a:lnTo>
                    <a:pt x="465" y="770"/>
                  </a:lnTo>
                  <a:cubicBezTo>
                    <a:pt x="465" y="761"/>
                    <a:pt x="456" y="752"/>
                    <a:pt x="446" y="742"/>
                  </a:cubicBezTo>
                  <a:lnTo>
                    <a:pt x="186" y="603"/>
                  </a:lnTo>
                  <a:lnTo>
                    <a:pt x="446" y="464"/>
                  </a:lnTo>
                  <a:cubicBezTo>
                    <a:pt x="456" y="455"/>
                    <a:pt x="465" y="445"/>
                    <a:pt x="465" y="436"/>
                  </a:cubicBezTo>
                  <a:lnTo>
                    <a:pt x="613" y="176"/>
                  </a:lnTo>
                  <a:close/>
                  <a:moveTo>
                    <a:pt x="613" y="0"/>
                  </a:moveTo>
                  <a:cubicBezTo>
                    <a:pt x="585" y="0"/>
                    <a:pt x="567" y="9"/>
                    <a:pt x="558" y="28"/>
                  </a:cubicBezTo>
                  <a:lnTo>
                    <a:pt x="372" y="362"/>
                  </a:lnTo>
                  <a:lnTo>
                    <a:pt x="38" y="547"/>
                  </a:lnTo>
                  <a:cubicBezTo>
                    <a:pt x="20" y="557"/>
                    <a:pt x="1" y="585"/>
                    <a:pt x="1" y="603"/>
                  </a:cubicBezTo>
                  <a:cubicBezTo>
                    <a:pt x="1" y="622"/>
                    <a:pt x="20" y="640"/>
                    <a:pt x="38" y="649"/>
                  </a:cubicBezTo>
                  <a:lnTo>
                    <a:pt x="372" y="835"/>
                  </a:lnTo>
                  <a:lnTo>
                    <a:pt x="558" y="1178"/>
                  </a:lnTo>
                  <a:cubicBezTo>
                    <a:pt x="567" y="1197"/>
                    <a:pt x="585" y="1206"/>
                    <a:pt x="604" y="1206"/>
                  </a:cubicBezTo>
                  <a:cubicBezTo>
                    <a:pt x="632" y="1206"/>
                    <a:pt x="650" y="1197"/>
                    <a:pt x="660" y="1178"/>
                  </a:cubicBezTo>
                  <a:lnTo>
                    <a:pt x="845" y="835"/>
                  </a:lnTo>
                  <a:lnTo>
                    <a:pt x="1179" y="659"/>
                  </a:lnTo>
                  <a:cubicBezTo>
                    <a:pt x="1198" y="640"/>
                    <a:pt x="1216" y="622"/>
                    <a:pt x="1216" y="603"/>
                  </a:cubicBezTo>
                  <a:cubicBezTo>
                    <a:pt x="1216" y="585"/>
                    <a:pt x="1198" y="566"/>
                    <a:pt x="1179" y="557"/>
                  </a:cubicBezTo>
                  <a:lnTo>
                    <a:pt x="845" y="371"/>
                  </a:lnTo>
                  <a:lnTo>
                    <a:pt x="660" y="28"/>
                  </a:lnTo>
                  <a:cubicBezTo>
                    <a:pt x="650" y="9"/>
                    <a:pt x="632" y="0"/>
                    <a:pt x="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2275275" y="3037350"/>
              <a:ext cx="44550" cy="44775"/>
            </a:xfrm>
            <a:custGeom>
              <a:rect b="b" l="l" r="r" t="t"/>
              <a:pathLst>
                <a:path extrusionOk="0" h="1791" w="1782">
                  <a:moveTo>
                    <a:pt x="891" y="176"/>
                  </a:moveTo>
                  <a:lnTo>
                    <a:pt x="1142" y="631"/>
                  </a:lnTo>
                  <a:cubicBezTo>
                    <a:pt x="1142" y="640"/>
                    <a:pt x="1151" y="640"/>
                    <a:pt x="1160" y="649"/>
                  </a:cubicBezTo>
                  <a:lnTo>
                    <a:pt x="1605" y="900"/>
                  </a:lnTo>
                  <a:lnTo>
                    <a:pt x="1160" y="1141"/>
                  </a:lnTo>
                  <a:cubicBezTo>
                    <a:pt x="1151" y="1141"/>
                    <a:pt x="1142" y="1150"/>
                    <a:pt x="1142" y="1160"/>
                  </a:cubicBezTo>
                  <a:lnTo>
                    <a:pt x="891" y="1605"/>
                  </a:lnTo>
                  <a:lnTo>
                    <a:pt x="650" y="1160"/>
                  </a:lnTo>
                  <a:cubicBezTo>
                    <a:pt x="641" y="1150"/>
                    <a:pt x="631" y="1141"/>
                    <a:pt x="622" y="1141"/>
                  </a:cubicBezTo>
                  <a:lnTo>
                    <a:pt x="177" y="891"/>
                  </a:lnTo>
                  <a:lnTo>
                    <a:pt x="622" y="649"/>
                  </a:lnTo>
                  <a:cubicBezTo>
                    <a:pt x="641" y="640"/>
                    <a:pt x="641" y="631"/>
                    <a:pt x="650" y="622"/>
                  </a:cubicBezTo>
                  <a:lnTo>
                    <a:pt x="891" y="176"/>
                  </a:lnTo>
                  <a:close/>
                  <a:moveTo>
                    <a:pt x="891" y="0"/>
                  </a:moveTo>
                  <a:cubicBezTo>
                    <a:pt x="872" y="0"/>
                    <a:pt x="854" y="9"/>
                    <a:pt x="845" y="28"/>
                  </a:cubicBezTo>
                  <a:lnTo>
                    <a:pt x="557" y="557"/>
                  </a:lnTo>
                  <a:lnTo>
                    <a:pt x="28" y="844"/>
                  </a:lnTo>
                  <a:cubicBezTo>
                    <a:pt x="10" y="853"/>
                    <a:pt x="0" y="872"/>
                    <a:pt x="0" y="891"/>
                  </a:cubicBezTo>
                  <a:cubicBezTo>
                    <a:pt x="0" y="909"/>
                    <a:pt x="10" y="937"/>
                    <a:pt x="28" y="946"/>
                  </a:cubicBezTo>
                  <a:lnTo>
                    <a:pt x="557" y="1234"/>
                  </a:lnTo>
                  <a:lnTo>
                    <a:pt x="835" y="1753"/>
                  </a:lnTo>
                  <a:cubicBezTo>
                    <a:pt x="854" y="1772"/>
                    <a:pt x="872" y="1790"/>
                    <a:pt x="891" y="1790"/>
                  </a:cubicBezTo>
                  <a:cubicBezTo>
                    <a:pt x="910" y="1790"/>
                    <a:pt x="928" y="1772"/>
                    <a:pt x="937" y="1753"/>
                  </a:cubicBezTo>
                  <a:lnTo>
                    <a:pt x="1234" y="1234"/>
                  </a:lnTo>
                  <a:lnTo>
                    <a:pt x="1754" y="946"/>
                  </a:lnTo>
                  <a:cubicBezTo>
                    <a:pt x="1772" y="937"/>
                    <a:pt x="1782" y="918"/>
                    <a:pt x="1782" y="900"/>
                  </a:cubicBezTo>
                  <a:cubicBezTo>
                    <a:pt x="1782" y="872"/>
                    <a:pt x="1772" y="853"/>
                    <a:pt x="1754" y="844"/>
                  </a:cubicBezTo>
                  <a:lnTo>
                    <a:pt x="1234" y="557"/>
                  </a:lnTo>
                  <a:lnTo>
                    <a:pt x="947" y="28"/>
                  </a:lnTo>
                  <a:cubicBezTo>
                    <a:pt x="937" y="9"/>
                    <a:pt x="919" y="0"/>
                    <a:pt x="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2281075" y="2533150"/>
              <a:ext cx="3025" cy="16500"/>
            </a:xfrm>
            <a:custGeom>
              <a:rect b="b" l="l" r="r" t="t"/>
              <a:pathLst>
                <a:path extrusionOk="0" h="660" w="121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lnTo>
                    <a:pt x="0" y="604"/>
                  </a:lnTo>
                  <a:cubicBezTo>
                    <a:pt x="0" y="641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4"/>
                  </a:cubicBezTo>
                  <a:lnTo>
                    <a:pt x="121" y="66"/>
                  </a:lnTo>
                  <a:cubicBezTo>
                    <a:pt x="121" y="28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2281075" y="2567950"/>
              <a:ext cx="3025" cy="16475"/>
            </a:xfrm>
            <a:custGeom>
              <a:rect b="b" l="l" r="r" t="t"/>
              <a:pathLst>
                <a:path extrusionOk="0" h="659" w="121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603"/>
                  </a:lnTo>
                  <a:cubicBezTo>
                    <a:pt x="0" y="640"/>
                    <a:pt x="28" y="659"/>
                    <a:pt x="65" y="659"/>
                  </a:cubicBezTo>
                  <a:cubicBezTo>
                    <a:pt x="93" y="659"/>
                    <a:pt x="121" y="631"/>
                    <a:pt x="121" y="603"/>
                  </a:cubicBezTo>
                  <a:lnTo>
                    <a:pt x="121" y="65"/>
                  </a:lnTo>
                  <a:cubicBezTo>
                    <a:pt x="121" y="28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2291750" y="2557500"/>
              <a:ext cx="16475" cy="2800"/>
            </a:xfrm>
            <a:custGeom>
              <a:rect b="b" l="l" r="r" t="t"/>
              <a:pathLst>
                <a:path extrusionOk="0" h="112" w="659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603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2256950" y="2557500"/>
              <a:ext cx="16500" cy="2800"/>
            </a:xfrm>
            <a:custGeom>
              <a:rect b="b" l="l" r="r" t="t"/>
              <a:pathLst>
                <a:path extrusionOk="0" h="112" w="660">
                  <a:moveTo>
                    <a:pt x="66" y="1"/>
                  </a:moveTo>
                  <a:cubicBezTo>
                    <a:pt x="28" y="1"/>
                    <a:pt x="1" y="19"/>
                    <a:pt x="1" y="56"/>
                  </a:cubicBezTo>
                  <a:cubicBezTo>
                    <a:pt x="1" y="84"/>
                    <a:pt x="28" y="112"/>
                    <a:pt x="66" y="112"/>
                  </a:cubicBezTo>
                  <a:lnTo>
                    <a:pt x="604" y="112"/>
                  </a:lnTo>
                  <a:cubicBezTo>
                    <a:pt x="631" y="112"/>
                    <a:pt x="659" y="84"/>
                    <a:pt x="659" y="56"/>
                  </a:cubicBezTo>
                  <a:cubicBezTo>
                    <a:pt x="659" y="19"/>
                    <a:pt x="631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2265525" y="2566325"/>
              <a:ext cx="9550" cy="9525"/>
            </a:xfrm>
            <a:custGeom>
              <a:rect b="b" l="l" r="r" t="t"/>
              <a:pathLst>
                <a:path extrusionOk="0" h="381" w="382">
                  <a:moveTo>
                    <a:pt x="1" y="381"/>
                  </a:moveTo>
                  <a:lnTo>
                    <a:pt x="38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2263900" y="2564875"/>
              <a:ext cx="12800" cy="12600"/>
            </a:xfrm>
            <a:custGeom>
              <a:rect b="b" l="l" r="r" t="t"/>
              <a:pathLst>
                <a:path extrusionOk="0" h="504" w="512">
                  <a:moveTo>
                    <a:pt x="447" y="0"/>
                  </a:moveTo>
                  <a:cubicBezTo>
                    <a:pt x="432" y="0"/>
                    <a:pt x="418" y="7"/>
                    <a:pt x="409" y="21"/>
                  </a:cubicBezTo>
                  <a:lnTo>
                    <a:pt x="29" y="401"/>
                  </a:lnTo>
                  <a:cubicBezTo>
                    <a:pt x="1" y="420"/>
                    <a:pt x="1" y="457"/>
                    <a:pt x="29" y="485"/>
                  </a:cubicBezTo>
                  <a:cubicBezTo>
                    <a:pt x="38" y="494"/>
                    <a:pt x="47" y="503"/>
                    <a:pt x="66" y="503"/>
                  </a:cubicBezTo>
                  <a:cubicBezTo>
                    <a:pt x="84" y="503"/>
                    <a:pt x="94" y="494"/>
                    <a:pt x="112" y="485"/>
                  </a:cubicBezTo>
                  <a:lnTo>
                    <a:pt x="493" y="105"/>
                  </a:lnTo>
                  <a:cubicBezTo>
                    <a:pt x="511" y="77"/>
                    <a:pt x="511" y="40"/>
                    <a:pt x="493" y="21"/>
                  </a:cubicBezTo>
                  <a:cubicBezTo>
                    <a:pt x="479" y="7"/>
                    <a:pt x="462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2290125" y="2541725"/>
              <a:ext cx="9525" cy="9550"/>
            </a:xfrm>
            <a:custGeom>
              <a:rect b="b" l="l" r="r" t="t"/>
              <a:pathLst>
                <a:path extrusionOk="0" h="382" w="381">
                  <a:moveTo>
                    <a:pt x="0" y="381"/>
                  </a:moveTo>
                  <a:lnTo>
                    <a:pt x="38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2288500" y="2540275"/>
              <a:ext cx="12775" cy="12625"/>
            </a:xfrm>
            <a:custGeom>
              <a:rect b="b" l="l" r="r" t="t"/>
              <a:pathLst>
                <a:path extrusionOk="0" h="505" w="511">
                  <a:moveTo>
                    <a:pt x="447" y="1"/>
                  </a:moveTo>
                  <a:cubicBezTo>
                    <a:pt x="432" y="1"/>
                    <a:pt x="418" y="8"/>
                    <a:pt x="408" y="22"/>
                  </a:cubicBezTo>
                  <a:lnTo>
                    <a:pt x="28" y="402"/>
                  </a:lnTo>
                  <a:cubicBezTo>
                    <a:pt x="0" y="421"/>
                    <a:pt x="0" y="458"/>
                    <a:pt x="28" y="486"/>
                  </a:cubicBezTo>
                  <a:cubicBezTo>
                    <a:pt x="37" y="495"/>
                    <a:pt x="47" y="504"/>
                    <a:pt x="65" y="504"/>
                  </a:cubicBezTo>
                  <a:cubicBezTo>
                    <a:pt x="84" y="504"/>
                    <a:pt x="93" y="495"/>
                    <a:pt x="112" y="486"/>
                  </a:cubicBezTo>
                  <a:lnTo>
                    <a:pt x="492" y="96"/>
                  </a:lnTo>
                  <a:cubicBezTo>
                    <a:pt x="510" y="77"/>
                    <a:pt x="510" y="40"/>
                    <a:pt x="492" y="22"/>
                  </a:cubicBezTo>
                  <a:cubicBezTo>
                    <a:pt x="478" y="8"/>
                    <a:pt x="462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2265525" y="2541725"/>
              <a:ext cx="9550" cy="9550"/>
            </a:xfrm>
            <a:custGeom>
              <a:rect b="b" l="l" r="r" t="t"/>
              <a:pathLst>
                <a:path extrusionOk="0" h="382" w="382">
                  <a:moveTo>
                    <a:pt x="1" y="1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2263900" y="2540275"/>
              <a:ext cx="12800" cy="12625"/>
            </a:xfrm>
            <a:custGeom>
              <a:rect b="b" l="l" r="r" t="t"/>
              <a:pathLst>
                <a:path extrusionOk="0" h="505" w="512">
                  <a:moveTo>
                    <a:pt x="67" y="1"/>
                  </a:moveTo>
                  <a:cubicBezTo>
                    <a:pt x="52" y="1"/>
                    <a:pt x="38" y="8"/>
                    <a:pt x="29" y="22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409" y="486"/>
                  </a:lnTo>
                  <a:cubicBezTo>
                    <a:pt x="418" y="495"/>
                    <a:pt x="437" y="504"/>
                    <a:pt x="446" y="504"/>
                  </a:cubicBezTo>
                  <a:cubicBezTo>
                    <a:pt x="465" y="504"/>
                    <a:pt x="483" y="495"/>
                    <a:pt x="493" y="486"/>
                  </a:cubicBezTo>
                  <a:cubicBezTo>
                    <a:pt x="511" y="458"/>
                    <a:pt x="511" y="421"/>
                    <a:pt x="493" y="402"/>
                  </a:cubicBezTo>
                  <a:lnTo>
                    <a:pt x="112" y="22"/>
                  </a:lnTo>
                  <a:cubicBezTo>
                    <a:pt x="98" y="8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2290125" y="2566325"/>
              <a:ext cx="9525" cy="9525"/>
            </a:xfrm>
            <a:custGeom>
              <a:rect b="b" l="l" r="r" t="t"/>
              <a:pathLst>
                <a:path extrusionOk="0" h="381" w="381">
                  <a:moveTo>
                    <a:pt x="0" y="0"/>
                  </a:moveTo>
                  <a:lnTo>
                    <a:pt x="381" y="38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2288500" y="2564875"/>
              <a:ext cx="12775" cy="12600"/>
            </a:xfrm>
            <a:custGeom>
              <a:rect b="b" l="l" r="r" t="t"/>
              <a:pathLst>
                <a:path extrusionOk="0" h="504" w="511">
                  <a:moveTo>
                    <a:pt x="66" y="0"/>
                  </a:moveTo>
                  <a:cubicBezTo>
                    <a:pt x="51" y="0"/>
                    <a:pt x="37" y="7"/>
                    <a:pt x="28" y="21"/>
                  </a:cubicBezTo>
                  <a:cubicBezTo>
                    <a:pt x="0" y="40"/>
                    <a:pt x="0" y="77"/>
                    <a:pt x="28" y="105"/>
                  </a:cubicBezTo>
                  <a:lnTo>
                    <a:pt x="408" y="485"/>
                  </a:lnTo>
                  <a:cubicBezTo>
                    <a:pt x="418" y="494"/>
                    <a:pt x="436" y="503"/>
                    <a:pt x="446" y="503"/>
                  </a:cubicBezTo>
                  <a:cubicBezTo>
                    <a:pt x="464" y="503"/>
                    <a:pt x="483" y="494"/>
                    <a:pt x="492" y="485"/>
                  </a:cubicBezTo>
                  <a:cubicBezTo>
                    <a:pt x="510" y="457"/>
                    <a:pt x="510" y="420"/>
                    <a:pt x="492" y="401"/>
                  </a:cubicBezTo>
                  <a:lnTo>
                    <a:pt x="112" y="21"/>
                  </a:lnTo>
                  <a:cubicBezTo>
                    <a:pt x="98" y="7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2241175" y="2381700"/>
              <a:ext cx="19525" cy="19525"/>
            </a:xfrm>
            <a:custGeom>
              <a:rect b="b" l="l" r="r" t="t"/>
              <a:pathLst>
                <a:path extrusionOk="0" h="781" w="781">
                  <a:moveTo>
                    <a:pt x="390" y="112"/>
                  </a:moveTo>
                  <a:cubicBezTo>
                    <a:pt x="539" y="112"/>
                    <a:pt x="659" y="233"/>
                    <a:pt x="659" y="391"/>
                  </a:cubicBezTo>
                  <a:cubicBezTo>
                    <a:pt x="659" y="539"/>
                    <a:pt x="539" y="660"/>
                    <a:pt x="390" y="660"/>
                  </a:cubicBezTo>
                  <a:cubicBezTo>
                    <a:pt x="233" y="660"/>
                    <a:pt x="112" y="539"/>
                    <a:pt x="112" y="391"/>
                  </a:cubicBezTo>
                  <a:cubicBezTo>
                    <a:pt x="112" y="233"/>
                    <a:pt x="242" y="112"/>
                    <a:pt x="390" y="112"/>
                  </a:cubicBezTo>
                  <a:close/>
                  <a:moveTo>
                    <a:pt x="390" y="1"/>
                  </a:moveTo>
                  <a:cubicBezTo>
                    <a:pt x="177" y="1"/>
                    <a:pt x="1" y="177"/>
                    <a:pt x="1" y="391"/>
                  </a:cubicBezTo>
                  <a:cubicBezTo>
                    <a:pt x="1" y="604"/>
                    <a:pt x="177" y="780"/>
                    <a:pt x="390" y="780"/>
                  </a:cubicBezTo>
                  <a:cubicBezTo>
                    <a:pt x="604" y="780"/>
                    <a:pt x="780" y="604"/>
                    <a:pt x="780" y="391"/>
                  </a:cubicBezTo>
                  <a:cubicBezTo>
                    <a:pt x="780" y="177"/>
                    <a:pt x="604" y="1"/>
                    <a:pt x="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2330000" y="2906075"/>
              <a:ext cx="19525" cy="19500"/>
            </a:xfrm>
            <a:custGeom>
              <a:rect b="b" l="l" r="r" t="t"/>
              <a:pathLst>
                <a:path extrusionOk="0" h="780" w="781">
                  <a:moveTo>
                    <a:pt x="390" y="112"/>
                  </a:moveTo>
                  <a:cubicBezTo>
                    <a:pt x="539" y="112"/>
                    <a:pt x="659" y="232"/>
                    <a:pt x="659" y="390"/>
                  </a:cubicBezTo>
                  <a:cubicBezTo>
                    <a:pt x="659" y="539"/>
                    <a:pt x="539" y="659"/>
                    <a:pt x="390" y="659"/>
                  </a:cubicBezTo>
                  <a:cubicBezTo>
                    <a:pt x="233" y="659"/>
                    <a:pt x="112" y="539"/>
                    <a:pt x="112" y="390"/>
                  </a:cubicBezTo>
                  <a:cubicBezTo>
                    <a:pt x="112" y="232"/>
                    <a:pt x="233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68" y="0"/>
                    <a:pt x="1" y="167"/>
                    <a:pt x="1" y="390"/>
                  </a:cubicBezTo>
                  <a:cubicBezTo>
                    <a:pt x="1" y="603"/>
                    <a:pt x="168" y="780"/>
                    <a:pt x="390" y="780"/>
                  </a:cubicBezTo>
                  <a:cubicBezTo>
                    <a:pt x="604" y="780"/>
                    <a:pt x="780" y="603"/>
                    <a:pt x="780" y="390"/>
                  </a:cubicBezTo>
                  <a:cubicBezTo>
                    <a:pt x="780" y="167"/>
                    <a:pt x="604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2228425" y="3186000"/>
              <a:ext cx="12550" cy="12775"/>
            </a:xfrm>
            <a:custGeom>
              <a:rect b="b" l="l" r="r" t="t"/>
              <a:pathLst>
                <a:path extrusionOk="0" h="511" w="502">
                  <a:moveTo>
                    <a:pt x="251" y="121"/>
                  </a:moveTo>
                  <a:cubicBezTo>
                    <a:pt x="325" y="121"/>
                    <a:pt x="390" y="177"/>
                    <a:pt x="390" y="251"/>
                  </a:cubicBezTo>
                  <a:cubicBezTo>
                    <a:pt x="390" y="325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1"/>
                    <a:pt x="251" y="511"/>
                  </a:cubicBezTo>
                  <a:cubicBezTo>
                    <a:pt x="390" y="51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1942250" y="2555875"/>
              <a:ext cx="313575" cy="313575"/>
            </a:xfrm>
            <a:custGeom>
              <a:rect b="b" l="l" r="r" t="t"/>
              <a:pathLst>
                <a:path extrusionOk="0" h="12543" w="12543">
                  <a:moveTo>
                    <a:pt x="12496" y="5196"/>
                  </a:moveTo>
                  <a:lnTo>
                    <a:pt x="11995" y="3582"/>
                  </a:lnTo>
                  <a:cubicBezTo>
                    <a:pt x="11949" y="3452"/>
                    <a:pt x="11809" y="3377"/>
                    <a:pt x="11680" y="3424"/>
                  </a:cubicBezTo>
                  <a:lnTo>
                    <a:pt x="10641" y="3748"/>
                  </a:lnTo>
                  <a:cubicBezTo>
                    <a:pt x="10529" y="3786"/>
                    <a:pt x="10418" y="3739"/>
                    <a:pt x="10353" y="3646"/>
                  </a:cubicBezTo>
                  <a:cubicBezTo>
                    <a:pt x="10130" y="3294"/>
                    <a:pt x="9861" y="2988"/>
                    <a:pt x="9564" y="2710"/>
                  </a:cubicBezTo>
                  <a:cubicBezTo>
                    <a:pt x="9481" y="2635"/>
                    <a:pt x="9462" y="2505"/>
                    <a:pt x="9518" y="2413"/>
                  </a:cubicBezTo>
                  <a:lnTo>
                    <a:pt x="10019" y="1439"/>
                  </a:lnTo>
                  <a:cubicBezTo>
                    <a:pt x="10084" y="1318"/>
                    <a:pt x="10028" y="1170"/>
                    <a:pt x="9908" y="1105"/>
                  </a:cubicBezTo>
                  <a:lnTo>
                    <a:pt x="8414" y="325"/>
                  </a:lnTo>
                  <a:cubicBezTo>
                    <a:pt x="8284" y="260"/>
                    <a:pt x="8136" y="307"/>
                    <a:pt x="8071" y="437"/>
                  </a:cubicBezTo>
                  <a:lnTo>
                    <a:pt x="7570" y="1402"/>
                  </a:lnTo>
                  <a:cubicBezTo>
                    <a:pt x="7524" y="1504"/>
                    <a:pt x="7412" y="1550"/>
                    <a:pt x="7301" y="1531"/>
                  </a:cubicBezTo>
                  <a:cubicBezTo>
                    <a:pt x="6902" y="1448"/>
                    <a:pt x="6494" y="1411"/>
                    <a:pt x="6076" y="1420"/>
                  </a:cubicBezTo>
                  <a:cubicBezTo>
                    <a:pt x="5965" y="1429"/>
                    <a:pt x="5863" y="1355"/>
                    <a:pt x="5835" y="1253"/>
                  </a:cubicBezTo>
                  <a:lnTo>
                    <a:pt x="5501" y="214"/>
                  </a:lnTo>
                  <a:cubicBezTo>
                    <a:pt x="5464" y="75"/>
                    <a:pt x="5325" y="1"/>
                    <a:pt x="5186" y="47"/>
                  </a:cubicBezTo>
                  <a:lnTo>
                    <a:pt x="3581" y="557"/>
                  </a:lnTo>
                  <a:cubicBezTo>
                    <a:pt x="3451" y="594"/>
                    <a:pt x="3377" y="734"/>
                    <a:pt x="3414" y="873"/>
                  </a:cubicBezTo>
                  <a:lnTo>
                    <a:pt x="3748" y="1912"/>
                  </a:lnTo>
                  <a:cubicBezTo>
                    <a:pt x="3776" y="2014"/>
                    <a:pt x="3739" y="2134"/>
                    <a:pt x="3646" y="2190"/>
                  </a:cubicBezTo>
                  <a:cubicBezTo>
                    <a:pt x="3293" y="2422"/>
                    <a:pt x="2978" y="2682"/>
                    <a:pt x="2700" y="2979"/>
                  </a:cubicBezTo>
                  <a:cubicBezTo>
                    <a:pt x="2625" y="3062"/>
                    <a:pt x="2505" y="3081"/>
                    <a:pt x="2403" y="3034"/>
                  </a:cubicBezTo>
                  <a:lnTo>
                    <a:pt x="1438" y="2533"/>
                  </a:lnTo>
                  <a:cubicBezTo>
                    <a:pt x="1317" y="2468"/>
                    <a:pt x="1169" y="2515"/>
                    <a:pt x="1104" y="2635"/>
                  </a:cubicBezTo>
                  <a:lnTo>
                    <a:pt x="325" y="4138"/>
                  </a:lnTo>
                  <a:cubicBezTo>
                    <a:pt x="260" y="4259"/>
                    <a:pt x="306" y="4407"/>
                    <a:pt x="427" y="4472"/>
                  </a:cubicBezTo>
                  <a:lnTo>
                    <a:pt x="1401" y="4973"/>
                  </a:lnTo>
                  <a:cubicBezTo>
                    <a:pt x="1494" y="5029"/>
                    <a:pt x="1549" y="5140"/>
                    <a:pt x="1531" y="5251"/>
                  </a:cubicBezTo>
                  <a:cubicBezTo>
                    <a:pt x="1438" y="5641"/>
                    <a:pt x="1401" y="6058"/>
                    <a:pt x="1419" y="6467"/>
                  </a:cubicBezTo>
                  <a:cubicBezTo>
                    <a:pt x="1429" y="6578"/>
                    <a:pt x="1355" y="6680"/>
                    <a:pt x="1243" y="6717"/>
                  </a:cubicBezTo>
                  <a:lnTo>
                    <a:pt x="204" y="7042"/>
                  </a:lnTo>
                  <a:cubicBezTo>
                    <a:pt x="74" y="7088"/>
                    <a:pt x="0" y="7227"/>
                    <a:pt x="47" y="7357"/>
                  </a:cubicBezTo>
                  <a:lnTo>
                    <a:pt x="557" y="8971"/>
                  </a:lnTo>
                  <a:cubicBezTo>
                    <a:pt x="594" y="9101"/>
                    <a:pt x="733" y="9175"/>
                    <a:pt x="863" y="9129"/>
                  </a:cubicBezTo>
                  <a:lnTo>
                    <a:pt x="1902" y="8804"/>
                  </a:lnTo>
                  <a:cubicBezTo>
                    <a:pt x="2013" y="8767"/>
                    <a:pt x="2134" y="8804"/>
                    <a:pt x="2189" y="8906"/>
                  </a:cubicBezTo>
                  <a:cubicBezTo>
                    <a:pt x="2412" y="9250"/>
                    <a:pt x="2681" y="9565"/>
                    <a:pt x="2978" y="9843"/>
                  </a:cubicBezTo>
                  <a:cubicBezTo>
                    <a:pt x="3061" y="9917"/>
                    <a:pt x="3080" y="10038"/>
                    <a:pt x="3034" y="10140"/>
                  </a:cubicBezTo>
                  <a:lnTo>
                    <a:pt x="2523" y="11105"/>
                  </a:lnTo>
                  <a:cubicBezTo>
                    <a:pt x="2468" y="11225"/>
                    <a:pt x="2514" y="11383"/>
                    <a:pt x="2635" y="11448"/>
                  </a:cubicBezTo>
                  <a:lnTo>
                    <a:pt x="4128" y="12227"/>
                  </a:lnTo>
                  <a:cubicBezTo>
                    <a:pt x="4258" y="12283"/>
                    <a:pt x="4407" y="12237"/>
                    <a:pt x="4472" y="12116"/>
                  </a:cubicBezTo>
                  <a:lnTo>
                    <a:pt x="4972" y="11151"/>
                  </a:lnTo>
                  <a:cubicBezTo>
                    <a:pt x="5028" y="11049"/>
                    <a:pt x="5139" y="10994"/>
                    <a:pt x="5241" y="11021"/>
                  </a:cubicBezTo>
                  <a:cubicBezTo>
                    <a:pt x="5640" y="11105"/>
                    <a:pt x="6049" y="11142"/>
                    <a:pt x="6466" y="11123"/>
                  </a:cubicBezTo>
                  <a:cubicBezTo>
                    <a:pt x="6577" y="11123"/>
                    <a:pt x="6679" y="11198"/>
                    <a:pt x="6716" y="11300"/>
                  </a:cubicBezTo>
                  <a:lnTo>
                    <a:pt x="7041" y="12339"/>
                  </a:lnTo>
                  <a:cubicBezTo>
                    <a:pt x="7078" y="12469"/>
                    <a:pt x="7227" y="12543"/>
                    <a:pt x="7357" y="12506"/>
                  </a:cubicBezTo>
                  <a:lnTo>
                    <a:pt x="8961" y="11995"/>
                  </a:lnTo>
                  <a:cubicBezTo>
                    <a:pt x="9101" y="11949"/>
                    <a:pt x="9166" y="11810"/>
                    <a:pt x="9128" y="11680"/>
                  </a:cubicBezTo>
                  <a:lnTo>
                    <a:pt x="8804" y="10641"/>
                  </a:lnTo>
                  <a:cubicBezTo>
                    <a:pt x="8767" y="10539"/>
                    <a:pt x="8804" y="10418"/>
                    <a:pt x="8896" y="10353"/>
                  </a:cubicBezTo>
                  <a:cubicBezTo>
                    <a:pt x="9249" y="10131"/>
                    <a:pt x="9564" y="9871"/>
                    <a:pt x="9843" y="9565"/>
                  </a:cubicBezTo>
                  <a:cubicBezTo>
                    <a:pt x="9917" y="9481"/>
                    <a:pt x="10038" y="9463"/>
                    <a:pt x="10140" y="9519"/>
                  </a:cubicBezTo>
                  <a:lnTo>
                    <a:pt x="11104" y="10020"/>
                  </a:lnTo>
                  <a:cubicBezTo>
                    <a:pt x="11225" y="10084"/>
                    <a:pt x="11373" y="10038"/>
                    <a:pt x="11438" y="9917"/>
                  </a:cubicBezTo>
                  <a:lnTo>
                    <a:pt x="12218" y="8415"/>
                  </a:lnTo>
                  <a:cubicBezTo>
                    <a:pt x="12282" y="8294"/>
                    <a:pt x="12236" y="8136"/>
                    <a:pt x="12116" y="8081"/>
                  </a:cubicBezTo>
                  <a:lnTo>
                    <a:pt x="11141" y="7570"/>
                  </a:lnTo>
                  <a:cubicBezTo>
                    <a:pt x="11049" y="7524"/>
                    <a:pt x="10993" y="7413"/>
                    <a:pt x="11012" y="7301"/>
                  </a:cubicBezTo>
                  <a:cubicBezTo>
                    <a:pt x="11104" y="6903"/>
                    <a:pt x="11141" y="6494"/>
                    <a:pt x="11123" y="6077"/>
                  </a:cubicBezTo>
                  <a:cubicBezTo>
                    <a:pt x="11114" y="5966"/>
                    <a:pt x="11188" y="5873"/>
                    <a:pt x="11299" y="5836"/>
                  </a:cubicBezTo>
                  <a:lnTo>
                    <a:pt x="12338" y="5511"/>
                  </a:lnTo>
                  <a:cubicBezTo>
                    <a:pt x="12468" y="5465"/>
                    <a:pt x="12542" y="5326"/>
                    <a:pt x="12496" y="5196"/>
                  </a:cubicBezTo>
                  <a:close/>
                  <a:moveTo>
                    <a:pt x="7088" y="8869"/>
                  </a:moveTo>
                  <a:cubicBezTo>
                    <a:pt x="5371" y="9361"/>
                    <a:pt x="3637" y="8211"/>
                    <a:pt x="3423" y="6439"/>
                  </a:cubicBezTo>
                  <a:cubicBezTo>
                    <a:pt x="3247" y="5047"/>
                    <a:pt x="4138" y="3711"/>
                    <a:pt x="5483" y="3331"/>
                  </a:cubicBezTo>
                  <a:cubicBezTo>
                    <a:pt x="7199" y="2839"/>
                    <a:pt x="8934" y="3990"/>
                    <a:pt x="9147" y="5752"/>
                  </a:cubicBezTo>
                  <a:cubicBezTo>
                    <a:pt x="9314" y="7144"/>
                    <a:pt x="8433" y="8480"/>
                    <a:pt x="7088" y="88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1942250" y="2548100"/>
              <a:ext cx="313575" cy="312075"/>
            </a:xfrm>
            <a:custGeom>
              <a:rect b="b" l="l" r="r" t="t"/>
              <a:pathLst>
                <a:path extrusionOk="0" h="12483" w="12543">
                  <a:moveTo>
                    <a:pt x="6281" y="3179"/>
                  </a:moveTo>
                  <a:cubicBezTo>
                    <a:pt x="7703" y="3179"/>
                    <a:pt x="8967" y="4225"/>
                    <a:pt x="9147" y="5720"/>
                  </a:cubicBezTo>
                  <a:cubicBezTo>
                    <a:pt x="9314" y="7112"/>
                    <a:pt x="8433" y="8447"/>
                    <a:pt x="7088" y="8837"/>
                  </a:cubicBezTo>
                  <a:cubicBezTo>
                    <a:pt x="6820" y="8912"/>
                    <a:pt x="6552" y="8948"/>
                    <a:pt x="6289" y="8948"/>
                  </a:cubicBezTo>
                  <a:cubicBezTo>
                    <a:pt x="4867" y="8948"/>
                    <a:pt x="3603" y="7902"/>
                    <a:pt x="3423" y="6406"/>
                  </a:cubicBezTo>
                  <a:cubicBezTo>
                    <a:pt x="3247" y="5015"/>
                    <a:pt x="4138" y="3679"/>
                    <a:pt x="5483" y="3290"/>
                  </a:cubicBezTo>
                  <a:cubicBezTo>
                    <a:pt x="5750" y="3214"/>
                    <a:pt x="6019" y="3179"/>
                    <a:pt x="6281" y="3179"/>
                  </a:cubicBezTo>
                  <a:close/>
                  <a:moveTo>
                    <a:pt x="5270" y="1"/>
                  </a:moveTo>
                  <a:cubicBezTo>
                    <a:pt x="5242" y="1"/>
                    <a:pt x="5214" y="5"/>
                    <a:pt x="5186" y="15"/>
                  </a:cubicBezTo>
                  <a:lnTo>
                    <a:pt x="3581" y="525"/>
                  </a:lnTo>
                  <a:cubicBezTo>
                    <a:pt x="3451" y="562"/>
                    <a:pt x="3377" y="701"/>
                    <a:pt x="3414" y="840"/>
                  </a:cubicBezTo>
                  <a:lnTo>
                    <a:pt x="3748" y="1879"/>
                  </a:lnTo>
                  <a:cubicBezTo>
                    <a:pt x="3776" y="1982"/>
                    <a:pt x="3739" y="2102"/>
                    <a:pt x="3646" y="2158"/>
                  </a:cubicBezTo>
                  <a:cubicBezTo>
                    <a:pt x="3293" y="2380"/>
                    <a:pt x="2978" y="2649"/>
                    <a:pt x="2700" y="2946"/>
                  </a:cubicBezTo>
                  <a:cubicBezTo>
                    <a:pt x="2652" y="3000"/>
                    <a:pt x="2585" y="3027"/>
                    <a:pt x="2516" y="3027"/>
                  </a:cubicBezTo>
                  <a:cubicBezTo>
                    <a:pt x="2478" y="3027"/>
                    <a:pt x="2439" y="3019"/>
                    <a:pt x="2403" y="3002"/>
                  </a:cubicBezTo>
                  <a:lnTo>
                    <a:pt x="1438" y="2501"/>
                  </a:lnTo>
                  <a:cubicBezTo>
                    <a:pt x="1401" y="2481"/>
                    <a:pt x="1361" y="2472"/>
                    <a:pt x="1322" y="2472"/>
                  </a:cubicBezTo>
                  <a:cubicBezTo>
                    <a:pt x="1234" y="2472"/>
                    <a:pt x="1149" y="2520"/>
                    <a:pt x="1104" y="2603"/>
                  </a:cubicBezTo>
                  <a:lnTo>
                    <a:pt x="325" y="4106"/>
                  </a:lnTo>
                  <a:cubicBezTo>
                    <a:pt x="260" y="4226"/>
                    <a:pt x="306" y="4375"/>
                    <a:pt x="427" y="4440"/>
                  </a:cubicBezTo>
                  <a:lnTo>
                    <a:pt x="1401" y="4941"/>
                  </a:lnTo>
                  <a:cubicBezTo>
                    <a:pt x="1494" y="4996"/>
                    <a:pt x="1549" y="5108"/>
                    <a:pt x="1531" y="5210"/>
                  </a:cubicBezTo>
                  <a:cubicBezTo>
                    <a:pt x="1438" y="5609"/>
                    <a:pt x="1401" y="6026"/>
                    <a:pt x="1419" y="6434"/>
                  </a:cubicBezTo>
                  <a:cubicBezTo>
                    <a:pt x="1429" y="6546"/>
                    <a:pt x="1355" y="6648"/>
                    <a:pt x="1243" y="6685"/>
                  </a:cubicBezTo>
                  <a:lnTo>
                    <a:pt x="204" y="7009"/>
                  </a:lnTo>
                  <a:cubicBezTo>
                    <a:pt x="74" y="7056"/>
                    <a:pt x="0" y="7195"/>
                    <a:pt x="47" y="7325"/>
                  </a:cubicBezTo>
                  <a:lnTo>
                    <a:pt x="557" y="8930"/>
                  </a:lnTo>
                  <a:cubicBezTo>
                    <a:pt x="587" y="9043"/>
                    <a:pt x="685" y="9107"/>
                    <a:pt x="790" y="9107"/>
                  </a:cubicBezTo>
                  <a:cubicBezTo>
                    <a:pt x="814" y="9107"/>
                    <a:pt x="839" y="9104"/>
                    <a:pt x="863" y="9097"/>
                  </a:cubicBezTo>
                  <a:lnTo>
                    <a:pt x="1902" y="8772"/>
                  </a:lnTo>
                  <a:cubicBezTo>
                    <a:pt x="1931" y="8762"/>
                    <a:pt x="1960" y="8758"/>
                    <a:pt x="1989" y="8758"/>
                  </a:cubicBezTo>
                  <a:cubicBezTo>
                    <a:pt x="2071" y="8758"/>
                    <a:pt x="2148" y="8796"/>
                    <a:pt x="2189" y="8865"/>
                  </a:cubicBezTo>
                  <a:cubicBezTo>
                    <a:pt x="2412" y="9217"/>
                    <a:pt x="2681" y="9533"/>
                    <a:pt x="2978" y="9811"/>
                  </a:cubicBezTo>
                  <a:cubicBezTo>
                    <a:pt x="3061" y="9885"/>
                    <a:pt x="3080" y="10006"/>
                    <a:pt x="3034" y="10108"/>
                  </a:cubicBezTo>
                  <a:lnTo>
                    <a:pt x="2523" y="11073"/>
                  </a:lnTo>
                  <a:cubicBezTo>
                    <a:pt x="2468" y="11193"/>
                    <a:pt x="2514" y="11351"/>
                    <a:pt x="2635" y="11407"/>
                  </a:cubicBezTo>
                  <a:lnTo>
                    <a:pt x="4128" y="12186"/>
                  </a:lnTo>
                  <a:cubicBezTo>
                    <a:pt x="4168" y="12206"/>
                    <a:pt x="4210" y="12215"/>
                    <a:pt x="4250" y="12215"/>
                  </a:cubicBezTo>
                  <a:cubicBezTo>
                    <a:pt x="4342" y="12215"/>
                    <a:pt x="4427" y="12167"/>
                    <a:pt x="4472" y="12084"/>
                  </a:cubicBezTo>
                  <a:lnTo>
                    <a:pt x="4972" y="11119"/>
                  </a:lnTo>
                  <a:cubicBezTo>
                    <a:pt x="5018" y="11035"/>
                    <a:pt x="5103" y="10982"/>
                    <a:pt x="5188" y="10982"/>
                  </a:cubicBezTo>
                  <a:cubicBezTo>
                    <a:pt x="5206" y="10982"/>
                    <a:pt x="5224" y="10984"/>
                    <a:pt x="5241" y="10989"/>
                  </a:cubicBezTo>
                  <a:cubicBezTo>
                    <a:pt x="5573" y="11059"/>
                    <a:pt x="5911" y="11096"/>
                    <a:pt x="6255" y="11096"/>
                  </a:cubicBezTo>
                  <a:cubicBezTo>
                    <a:pt x="6325" y="11096"/>
                    <a:pt x="6395" y="11094"/>
                    <a:pt x="6466" y="11091"/>
                  </a:cubicBezTo>
                  <a:cubicBezTo>
                    <a:pt x="6577" y="11091"/>
                    <a:pt x="6679" y="11156"/>
                    <a:pt x="6716" y="11267"/>
                  </a:cubicBezTo>
                  <a:lnTo>
                    <a:pt x="7041" y="12306"/>
                  </a:lnTo>
                  <a:cubicBezTo>
                    <a:pt x="7072" y="12414"/>
                    <a:pt x="7178" y="12483"/>
                    <a:pt x="7288" y="12483"/>
                  </a:cubicBezTo>
                  <a:cubicBezTo>
                    <a:pt x="7311" y="12483"/>
                    <a:pt x="7334" y="12480"/>
                    <a:pt x="7357" y="12473"/>
                  </a:cubicBezTo>
                  <a:lnTo>
                    <a:pt x="8961" y="11963"/>
                  </a:lnTo>
                  <a:cubicBezTo>
                    <a:pt x="9101" y="11917"/>
                    <a:pt x="9166" y="11778"/>
                    <a:pt x="9128" y="11648"/>
                  </a:cubicBezTo>
                  <a:lnTo>
                    <a:pt x="8804" y="10609"/>
                  </a:lnTo>
                  <a:cubicBezTo>
                    <a:pt x="8767" y="10497"/>
                    <a:pt x="8804" y="10386"/>
                    <a:pt x="8896" y="10321"/>
                  </a:cubicBezTo>
                  <a:cubicBezTo>
                    <a:pt x="9249" y="10099"/>
                    <a:pt x="9564" y="9830"/>
                    <a:pt x="9843" y="9533"/>
                  </a:cubicBezTo>
                  <a:cubicBezTo>
                    <a:pt x="9888" y="9481"/>
                    <a:pt x="9952" y="9455"/>
                    <a:pt x="10017" y="9455"/>
                  </a:cubicBezTo>
                  <a:cubicBezTo>
                    <a:pt x="10058" y="9455"/>
                    <a:pt x="10100" y="9465"/>
                    <a:pt x="10140" y="9486"/>
                  </a:cubicBezTo>
                  <a:lnTo>
                    <a:pt x="11104" y="9987"/>
                  </a:lnTo>
                  <a:cubicBezTo>
                    <a:pt x="11141" y="10007"/>
                    <a:pt x="11180" y="10016"/>
                    <a:pt x="11219" y="10016"/>
                  </a:cubicBezTo>
                  <a:cubicBezTo>
                    <a:pt x="11307" y="10016"/>
                    <a:pt x="11393" y="9966"/>
                    <a:pt x="11438" y="9876"/>
                  </a:cubicBezTo>
                  <a:lnTo>
                    <a:pt x="12218" y="8382"/>
                  </a:lnTo>
                  <a:cubicBezTo>
                    <a:pt x="12282" y="8262"/>
                    <a:pt x="12236" y="8104"/>
                    <a:pt x="12116" y="8039"/>
                  </a:cubicBezTo>
                  <a:lnTo>
                    <a:pt x="11141" y="7538"/>
                  </a:lnTo>
                  <a:cubicBezTo>
                    <a:pt x="11049" y="7492"/>
                    <a:pt x="10993" y="7381"/>
                    <a:pt x="11012" y="7269"/>
                  </a:cubicBezTo>
                  <a:cubicBezTo>
                    <a:pt x="11104" y="6870"/>
                    <a:pt x="11141" y="6462"/>
                    <a:pt x="11123" y="6045"/>
                  </a:cubicBezTo>
                  <a:cubicBezTo>
                    <a:pt x="11114" y="5933"/>
                    <a:pt x="11188" y="5831"/>
                    <a:pt x="11299" y="5804"/>
                  </a:cubicBezTo>
                  <a:lnTo>
                    <a:pt x="12338" y="5470"/>
                  </a:lnTo>
                  <a:cubicBezTo>
                    <a:pt x="12468" y="5432"/>
                    <a:pt x="12542" y="5293"/>
                    <a:pt x="12496" y="5154"/>
                  </a:cubicBezTo>
                  <a:lnTo>
                    <a:pt x="11995" y="3549"/>
                  </a:lnTo>
                  <a:cubicBezTo>
                    <a:pt x="11957" y="3442"/>
                    <a:pt x="11855" y="3373"/>
                    <a:pt x="11748" y="3373"/>
                  </a:cubicBezTo>
                  <a:cubicBezTo>
                    <a:pt x="11725" y="3373"/>
                    <a:pt x="11702" y="3376"/>
                    <a:pt x="11680" y="3382"/>
                  </a:cubicBezTo>
                  <a:lnTo>
                    <a:pt x="10641" y="3716"/>
                  </a:lnTo>
                  <a:cubicBezTo>
                    <a:pt x="10616" y="3722"/>
                    <a:pt x="10592" y="3725"/>
                    <a:pt x="10568" y="3725"/>
                  </a:cubicBezTo>
                  <a:cubicBezTo>
                    <a:pt x="10483" y="3725"/>
                    <a:pt x="10404" y="3687"/>
                    <a:pt x="10353" y="3614"/>
                  </a:cubicBezTo>
                  <a:cubicBezTo>
                    <a:pt x="10130" y="3262"/>
                    <a:pt x="9861" y="2946"/>
                    <a:pt x="9564" y="2677"/>
                  </a:cubicBezTo>
                  <a:cubicBezTo>
                    <a:pt x="9481" y="2594"/>
                    <a:pt x="9462" y="2473"/>
                    <a:pt x="9518" y="2380"/>
                  </a:cubicBezTo>
                  <a:lnTo>
                    <a:pt x="10019" y="1406"/>
                  </a:lnTo>
                  <a:cubicBezTo>
                    <a:pt x="10084" y="1286"/>
                    <a:pt x="10028" y="1137"/>
                    <a:pt x="9908" y="1072"/>
                  </a:cubicBezTo>
                  <a:lnTo>
                    <a:pt x="8414" y="293"/>
                  </a:lnTo>
                  <a:cubicBezTo>
                    <a:pt x="8374" y="273"/>
                    <a:pt x="8333" y="264"/>
                    <a:pt x="8292" y="264"/>
                  </a:cubicBezTo>
                  <a:cubicBezTo>
                    <a:pt x="8201" y="264"/>
                    <a:pt x="8116" y="312"/>
                    <a:pt x="8071" y="395"/>
                  </a:cubicBezTo>
                  <a:lnTo>
                    <a:pt x="7570" y="1369"/>
                  </a:lnTo>
                  <a:cubicBezTo>
                    <a:pt x="7530" y="1450"/>
                    <a:pt x="7440" y="1503"/>
                    <a:pt x="7344" y="1503"/>
                  </a:cubicBezTo>
                  <a:cubicBezTo>
                    <a:pt x="7330" y="1503"/>
                    <a:pt x="7315" y="1502"/>
                    <a:pt x="7301" y="1499"/>
                  </a:cubicBezTo>
                  <a:cubicBezTo>
                    <a:pt x="6950" y="1417"/>
                    <a:pt x="6591" y="1386"/>
                    <a:pt x="6226" y="1386"/>
                  </a:cubicBezTo>
                  <a:cubicBezTo>
                    <a:pt x="6176" y="1386"/>
                    <a:pt x="6126" y="1387"/>
                    <a:pt x="6076" y="1388"/>
                  </a:cubicBezTo>
                  <a:cubicBezTo>
                    <a:pt x="6070" y="1388"/>
                    <a:pt x="6064" y="1389"/>
                    <a:pt x="6058" y="1389"/>
                  </a:cubicBezTo>
                  <a:cubicBezTo>
                    <a:pt x="5954" y="1389"/>
                    <a:pt x="5861" y="1317"/>
                    <a:pt x="5835" y="1212"/>
                  </a:cubicBezTo>
                  <a:lnTo>
                    <a:pt x="5501" y="173"/>
                  </a:lnTo>
                  <a:cubicBezTo>
                    <a:pt x="5472" y="69"/>
                    <a:pt x="5377" y="1"/>
                    <a:pt x="5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1942925" y="2533050"/>
              <a:ext cx="313600" cy="311950"/>
            </a:xfrm>
            <a:custGeom>
              <a:rect b="b" l="l" r="r" t="t"/>
              <a:pathLst>
                <a:path extrusionOk="0" h="12478" w="12544">
                  <a:moveTo>
                    <a:pt x="6287" y="3341"/>
                  </a:moveTo>
                  <a:cubicBezTo>
                    <a:pt x="7702" y="3341"/>
                    <a:pt x="8968" y="4392"/>
                    <a:pt x="9148" y="5877"/>
                  </a:cubicBezTo>
                  <a:cubicBezTo>
                    <a:pt x="9315" y="7268"/>
                    <a:pt x="8433" y="8604"/>
                    <a:pt x="7088" y="8994"/>
                  </a:cubicBezTo>
                  <a:cubicBezTo>
                    <a:pt x="6818" y="9071"/>
                    <a:pt x="6548" y="9108"/>
                    <a:pt x="6283" y="9108"/>
                  </a:cubicBezTo>
                  <a:cubicBezTo>
                    <a:pt x="4864" y="9108"/>
                    <a:pt x="3604" y="8056"/>
                    <a:pt x="3424" y="6563"/>
                  </a:cubicBezTo>
                  <a:cubicBezTo>
                    <a:pt x="3248" y="5172"/>
                    <a:pt x="4138" y="3836"/>
                    <a:pt x="5484" y="3456"/>
                  </a:cubicBezTo>
                  <a:cubicBezTo>
                    <a:pt x="5752" y="3378"/>
                    <a:pt x="6022" y="3341"/>
                    <a:pt x="6287" y="3341"/>
                  </a:cubicBezTo>
                  <a:close/>
                  <a:moveTo>
                    <a:pt x="5271" y="0"/>
                  </a:moveTo>
                  <a:cubicBezTo>
                    <a:pt x="5243" y="0"/>
                    <a:pt x="5215" y="4"/>
                    <a:pt x="5187" y="14"/>
                  </a:cubicBezTo>
                  <a:lnTo>
                    <a:pt x="3582" y="524"/>
                  </a:lnTo>
                  <a:cubicBezTo>
                    <a:pt x="3452" y="561"/>
                    <a:pt x="3378" y="700"/>
                    <a:pt x="3415" y="840"/>
                  </a:cubicBezTo>
                  <a:lnTo>
                    <a:pt x="3749" y="1879"/>
                  </a:lnTo>
                  <a:cubicBezTo>
                    <a:pt x="3777" y="1981"/>
                    <a:pt x="3739" y="2101"/>
                    <a:pt x="3647" y="2157"/>
                  </a:cubicBezTo>
                  <a:cubicBezTo>
                    <a:pt x="3294" y="2379"/>
                    <a:pt x="2979" y="2648"/>
                    <a:pt x="2700" y="2945"/>
                  </a:cubicBezTo>
                  <a:cubicBezTo>
                    <a:pt x="2653" y="2999"/>
                    <a:pt x="2586" y="3026"/>
                    <a:pt x="2517" y="3026"/>
                  </a:cubicBezTo>
                  <a:cubicBezTo>
                    <a:pt x="2479" y="3026"/>
                    <a:pt x="2440" y="3018"/>
                    <a:pt x="2404" y="3001"/>
                  </a:cubicBezTo>
                  <a:lnTo>
                    <a:pt x="1439" y="2500"/>
                  </a:lnTo>
                  <a:cubicBezTo>
                    <a:pt x="1402" y="2480"/>
                    <a:pt x="1362" y="2471"/>
                    <a:pt x="1323" y="2471"/>
                  </a:cubicBezTo>
                  <a:cubicBezTo>
                    <a:pt x="1235" y="2471"/>
                    <a:pt x="1150" y="2519"/>
                    <a:pt x="1105" y="2602"/>
                  </a:cubicBezTo>
                  <a:lnTo>
                    <a:pt x="326" y="4096"/>
                  </a:lnTo>
                  <a:cubicBezTo>
                    <a:pt x="261" y="4225"/>
                    <a:pt x="307" y="4374"/>
                    <a:pt x="428" y="4439"/>
                  </a:cubicBezTo>
                  <a:lnTo>
                    <a:pt x="1402" y="4940"/>
                  </a:lnTo>
                  <a:cubicBezTo>
                    <a:pt x="1495" y="4995"/>
                    <a:pt x="1550" y="5107"/>
                    <a:pt x="1532" y="5209"/>
                  </a:cubicBezTo>
                  <a:cubicBezTo>
                    <a:pt x="1439" y="5608"/>
                    <a:pt x="1402" y="6016"/>
                    <a:pt x="1420" y="6433"/>
                  </a:cubicBezTo>
                  <a:cubicBezTo>
                    <a:pt x="1430" y="6545"/>
                    <a:pt x="1355" y="6647"/>
                    <a:pt x="1244" y="6684"/>
                  </a:cubicBezTo>
                  <a:lnTo>
                    <a:pt x="205" y="7008"/>
                  </a:lnTo>
                  <a:cubicBezTo>
                    <a:pt x="75" y="7046"/>
                    <a:pt x="1" y="7194"/>
                    <a:pt x="47" y="7324"/>
                  </a:cubicBezTo>
                  <a:lnTo>
                    <a:pt x="558" y="8929"/>
                  </a:lnTo>
                  <a:cubicBezTo>
                    <a:pt x="588" y="9042"/>
                    <a:pt x="685" y="9106"/>
                    <a:pt x="791" y="9106"/>
                  </a:cubicBezTo>
                  <a:cubicBezTo>
                    <a:pt x="815" y="9106"/>
                    <a:pt x="839" y="9103"/>
                    <a:pt x="864" y="9096"/>
                  </a:cubicBezTo>
                  <a:lnTo>
                    <a:pt x="1903" y="8771"/>
                  </a:lnTo>
                  <a:cubicBezTo>
                    <a:pt x="1931" y="8761"/>
                    <a:pt x="1961" y="8757"/>
                    <a:pt x="1990" y="8757"/>
                  </a:cubicBezTo>
                  <a:cubicBezTo>
                    <a:pt x="2072" y="8757"/>
                    <a:pt x="2149" y="8795"/>
                    <a:pt x="2190" y="8864"/>
                  </a:cubicBezTo>
                  <a:cubicBezTo>
                    <a:pt x="2413" y="9216"/>
                    <a:pt x="2682" y="9532"/>
                    <a:pt x="2979" y="9810"/>
                  </a:cubicBezTo>
                  <a:cubicBezTo>
                    <a:pt x="3062" y="9884"/>
                    <a:pt x="3081" y="10005"/>
                    <a:pt x="3034" y="10107"/>
                  </a:cubicBezTo>
                  <a:lnTo>
                    <a:pt x="2524" y="11072"/>
                  </a:lnTo>
                  <a:cubicBezTo>
                    <a:pt x="2469" y="11192"/>
                    <a:pt x="2515" y="11341"/>
                    <a:pt x="2636" y="11406"/>
                  </a:cubicBezTo>
                  <a:lnTo>
                    <a:pt x="4129" y="12185"/>
                  </a:lnTo>
                  <a:cubicBezTo>
                    <a:pt x="4169" y="12205"/>
                    <a:pt x="4211" y="12214"/>
                    <a:pt x="4251" y="12214"/>
                  </a:cubicBezTo>
                  <a:cubicBezTo>
                    <a:pt x="4342" y="12214"/>
                    <a:pt x="4427" y="12166"/>
                    <a:pt x="4472" y="12083"/>
                  </a:cubicBezTo>
                  <a:lnTo>
                    <a:pt x="4973" y="11109"/>
                  </a:lnTo>
                  <a:cubicBezTo>
                    <a:pt x="5022" y="11028"/>
                    <a:pt x="5112" y="10975"/>
                    <a:pt x="5202" y="10975"/>
                  </a:cubicBezTo>
                  <a:cubicBezTo>
                    <a:pt x="5216" y="10975"/>
                    <a:pt x="5229" y="10976"/>
                    <a:pt x="5242" y="10979"/>
                  </a:cubicBezTo>
                  <a:cubicBezTo>
                    <a:pt x="5575" y="11056"/>
                    <a:pt x="5914" y="11095"/>
                    <a:pt x="6259" y="11095"/>
                  </a:cubicBezTo>
                  <a:cubicBezTo>
                    <a:pt x="6328" y="11095"/>
                    <a:pt x="6397" y="11093"/>
                    <a:pt x="6467" y="11090"/>
                  </a:cubicBezTo>
                  <a:cubicBezTo>
                    <a:pt x="6473" y="11090"/>
                    <a:pt x="6479" y="11089"/>
                    <a:pt x="6486" y="11089"/>
                  </a:cubicBezTo>
                  <a:cubicBezTo>
                    <a:pt x="6589" y="11089"/>
                    <a:pt x="6682" y="11161"/>
                    <a:pt x="6717" y="11266"/>
                  </a:cubicBezTo>
                  <a:lnTo>
                    <a:pt x="7042" y="12305"/>
                  </a:lnTo>
                  <a:cubicBezTo>
                    <a:pt x="7072" y="12409"/>
                    <a:pt x="7172" y="12477"/>
                    <a:pt x="7277" y="12477"/>
                  </a:cubicBezTo>
                  <a:cubicBezTo>
                    <a:pt x="7304" y="12477"/>
                    <a:pt x="7331" y="12473"/>
                    <a:pt x="7357" y="12463"/>
                  </a:cubicBezTo>
                  <a:lnTo>
                    <a:pt x="8962" y="11962"/>
                  </a:lnTo>
                  <a:cubicBezTo>
                    <a:pt x="9101" y="11916"/>
                    <a:pt x="9166" y="11777"/>
                    <a:pt x="9129" y="11647"/>
                  </a:cubicBezTo>
                  <a:lnTo>
                    <a:pt x="8805" y="10608"/>
                  </a:lnTo>
                  <a:cubicBezTo>
                    <a:pt x="8767" y="10497"/>
                    <a:pt x="8805" y="10385"/>
                    <a:pt x="8897" y="10320"/>
                  </a:cubicBezTo>
                  <a:cubicBezTo>
                    <a:pt x="9250" y="10098"/>
                    <a:pt x="9565" y="9829"/>
                    <a:pt x="9844" y="9532"/>
                  </a:cubicBezTo>
                  <a:cubicBezTo>
                    <a:pt x="9889" y="9480"/>
                    <a:pt x="9953" y="9454"/>
                    <a:pt x="10018" y="9454"/>
                  </a:cubicBezTo>
                  <a:cubicBezTo>
                    <a:pt x="10059" y="9454"/>
                    <a:pt x="10101" y="9464"/>
                    <a:pt x="10140" y="9485"/>
                  </a:cubicBezTo>
                  <a:lnTo>
                    <a:pt x="11105" y="9986"/>
                  </a:lnTo>
                  <a:cubicBezTo>
                    <a:pt x="11142" y="10006"/>
                    <a:pt x="11181" y="10015"/>
                    <a:pt x="11219" y="10015"/>
                  </a:cubicBezTo>
                  <a:cubicBezTo>
                    <a:pt x="11308" y="10015"/>
                    <a:pt x="11394" y="9965"/>
                    <a:pt x="11439" y="9875"/>
                  </a:cubicBezTo>
                  <a:lnTo>
                    <a:pt x="12218" y="8381"/>
                  </a:lnTo>
                  <a:cubicBezTo>
                    <a:pt x="12283" y="8252"/>
                    <a:pt x="12237" y="8103"/>
                    <a:pt x="12116" y="8038"/>
                  </a:cubicBezTo>
                  <a:lnTo>
                    <a:pt x="11142" y="7537"/>
                  </a:lnTo>
                  <a:cubicBezTo>
                    <a:pt x="11050" y="7491"/>
                    <a:pt x="10994" y="7380"/>
                    <a:pt x="11012" y="7268"/>
                  </a:cubicBezTo>
                  <a:cubicBezTo>
                    <a:pt x="11105" y="6869"/>
                    <a:pt x="11142" y="6461"/>
                    <a:pt x="11124" y="6044"/>
                  </a:cubicBezTo>
                  <a:cubicBezTo>
                    <a:pt x="11114" y="5932"/>
                    <a:pt x="11189" y="5830"/>
                    <a:pt x="11300" y="5803"/>
                  </a:cubicBezTo>
                  <a:lnTo>
                    <a:pt x="12339" y="5469"/>
                  </a:lnTo>
                  <a:cubicBezTo>
                    <a:pt x="12469" y="5431"/>
                    <a:pt x="12543" y="5292"/>
                    <a:pt x="12497" y="5153"/>
                  </a:cubicBezTo>
                  <a:lnTo>
                    <a:pt x="11996" y="3548"/>
                  </a:lnTo>
                  <a:cubicBezTo>
                    <a:pt x="11957" y="3441"/>
                    <a:pt x="11856" y="3372"/>
                    <a:pt x="11749" y="3372"/>
                  </a:cubicBezTo>
                  <a:cubicBezTo>
                    <a:pt x="11726" y="3372"/>
                    <a:pt x="11703" y="3375"/>
                    <a:pt x="11680" y="3381"/>
                  </a:cubicBezTo>
                  <a:lnTo>
                    <a:pt x="10641" y="3715"/>
                  </a:lnTo>
                  <a:cubicBezTo>
                    <a:pt x="10617" y="3721"/>
                    <a:pt x="10593" y="3724"/>
                    <a:pt x="10569" y="3724"/>
                  </a:cubicBezTo>
                  <a:cubicBezTo>
                    <a:pt x="10484" y="3724"/>
                    <a:pt x="10405" y="3686"/>
                    <a:pt x="10354" y="3613"/>
                  </a:cubicBezTo>
                  <a:cubicBezTo>
                    <a:pt x="10131" y="3261"/>
                    <a:pt x="9862" y="2945"/>
                    <a:pt x="9565" y="2676"/>
                  </a:cubicBezTo>
                  <a:cubicBezTo>
                    <a:pt x="9482" y="2593"/>
                    <a:pt x="9463" y="2472"/>
                    <a:pt x="9519" y="2379"/>
                  </a:cubicBezTo>
                  <a:lnTo>
                    <a:pt x="10020" y="1405"/>
                  </a:lnTo>
                  <a:cubicBezTo>
                    <a:pt x="10085" y="1285"/>
                    <a:pt x="10029" y="1136"/>
                    <a:pt x="9908" y="1071"/>
                  </a:cubicBezTo>
                  <a:lnTo>
                    <a:pt x="8415" y="292"/>
                  </a:lnTo>
                  <a:cubicBezTo>
                    <a:pt x="8376" y="273"/>
                    <a:pt x="8334" y="263"/>
                    <a:pt x="8295" y="263"/>
                  </a:cubicBezTo>
                  <a:cubicBezTo>
                    <a:pt x="8203" y="263"/>
                    <a:pt x="8117" y="313"/>
                    <a:pt x="8072" y="404"/>
                  </a:cubicBezTo>
                  <a:lnTo>
                    <a:pt x="7571" y="1368"/>
                  </a:lnTo>
                  <a:cubicBezTo>
                    <a:pt x="7530" y="1449"/>
                    <a:pt x="7441" y="1502"/>
                    <a:pt x="7345" y="1502"/>
                  </a:cubicBezTo>
                  <a:cubicBezTo>
                    <a:pt x="7330" y="1502"/>
                    <a:pt x="7316" y="1501"/>
                    <a:pt x="7302" y="1498"/>
                  </a:cubicBezTo>
                  <a:cubicBezTo>
                    <a:pt x="6951" y="1416"/>
                    <a:pt x="6592" y="1385"/>
                    <a:pt x="6227" y="1385"/>
                  </a:cubicBezTo>
                  <a:cubicBezTo>
                    <a:pt x="6177" y="1385"/>
                    <a:pt x="6127" y="1386"/>
                    <a:pt x="6077" y="1387"/>
                  </a:cubicBezTo>
                  <a:cubicBezTo>
                    <a:pt x="6071" y="1387"/>
                    <a:pt x="6065" y="1388"/>
                    <a:pt x="6058" y="1388"/>
                  </a:cubicBezTo>
                  <a:cubicBezTo>
                    <a:pt x="5955" y="1388"/>
                    <a:pt x="5862" y="1316"/>
                    <a:pt x="5836" y="1211"/>
                  </a:cubicBezTo>
                  <a:lnTo>
                    <a:pt x="5502" y="172"/>
                  </a:lnTo>
                  <a:cubicBezTo>
                    <a:pt x="5473" y="68"/>
                    <a:pt x="5378" y="0"/>
                    <a:pt x="5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1941325" y="2531675"/>
              <a:ext cx="316800" cy="314825"/>
            </a:xfrm>
            <a:custGeom>
              <a:rect b="b" l="l" r="r" t="t"/>
              <a:pathLst>
                <a:path extrusionOk="0" h="12593" w="12672">
                  <a:moveTo>
                    <a:pt x="6345" y="3455"/>
                  </a:moveTo>
                  <a:cubicBezTo>
                    <a:pt x="6902" y="3455"/>
                    <a:pt x="7440" y="3613"/>
                    <a:pt x="7904" y="3928"/>
                  </a:cubicBezTo>
                  <a:cubicBezTo>
                    <a:pt x="8600" y="4383"/>
                    <a:pt x="9054" y="5115"/>
                    <a:pt x="9156" y="5941"/>
                  </a:cubicBezTo>
                  <a:cubicBezTo>
                    <a:pt x="9323" y="7305"/>
                    <a:pt x="8451" y="8613"/>
                    <a:pt x="7134" y="8993"/>
                  </a:cubicBezTo>
                  <a:cubicBezTo>
                    <a:pt x="6875" y="9068"/>
                    <a:pt x="6610" y="9105"/>
                    <a:pt x="6347" y="9105"/>
                  </a:cubicBezTo>
                  <a:cubicBezTo>
                    <a:pt x="5799" y="9105"/>
                    <a:pt x="5257" y="8945"/>
                    <a:pt x="4787" y="8631"/>
                  </a:cubicBezTo>
                  <a:cubicBezTo>
                    <a:pt x="4100" y="8177"/>
                    <a:pt x="3646" y="7444"/>
                    <a:pt x="3544" y="6618"/>
                  </a:cubicBezTo>
                  <a:cubicBezTo>
                    <a:pt x="3377" y="5255"/>
                    <a:pt x="4249" y="3937"/>
                    <a:pt x="5566" y="3566"/>
                  </a:cubicBezTo>
                  <a:cubicBezTo>
                    <a:pt x="5826" y="3492"/>
                    <a:pt x="6086" y="3455"/>
                    <a:pt x="6345" y="3455"/>
                  </a:cubicBezTo>
                  <a:close/>
                  <a:moveTo>
                    <a:pt x="6349" y="3339"/>
                  </a:moveTo>
                  <a:cubicBezTo>
                    <a:pt x="6075" y="3339"/>
                    <a:pt x="5799" y="3377"/>
                    <a:pt x="5529" y="3455"/>
                  </a:cubicBezTo>
                  <a:cubicBezTo>
                    <a:pt x="4156" y="3844"/>
                    <a:pt x="3256" y="5208"/>
                    <a:pt x="3423" y="6627"/>
                  </a:cubicBezTo>
                  <a:cubicBezTo>
                    <a:pt x="3534" y="7490"/>
                    <a:pt x="4008" y="8251"/>
                    <a:pt x="4722" y="8733"/>
                  </a:cubicBezTo>
                  <a:cubicBezTo>
                    <a:pt x="5214" y="9049"/>
                    <a:pt x="5770" y="9216"/>
                    <a:pt x="6345" y="9216"/>
                  </a:cubicBezTo>
                  <a:cubicBezTo>
                    <a:pt x="6624" y="9216"/>
                    <a:pt x="6893" y="9179"/>
                    <a:pt x="7162" y="9104"/>
                  </a:cubicBezTo>
                  <a:cubicBezTo>
                    <a:pt x="8535" y="8715"/>
                    <a:pt x="9444" y="7342"/>
                    <a:pt x="9267" y="5932"/>
                  </a:cubicBezTo>
                  <a:cubicBezTo>
                    <a:pt x="9165" y="5069"/>
                    <a:pt x="8692" y="4299"/>
                    <a:pt x="7969" y="3826"/>
                  </a:cubicBezTo>
                  <a:cubicBezTo>
                    <a:pt x="7485" y="3506"/>
                    <a:pt x="6922" y="3339"/>
                    <a:pt x="6349" y="3339"/>
                  </a:cubicBezTo>
                  <a:close/>
                  <a:moveTo>
                    <a:pt x="5334" y="113"/>
                  </a:moveTo>
                  <a:cubicBezTo>
                    <a:pt x="5415" y="113"/>
                    <a:pt x="5488" y="165"/>
                    <a:pt x="5510" y="245"/>
                  </a:cubicBezTo>
                  <a:lnTo>
                    <a:pt x="5844" y="1284"/>
                  </a:lnTo>
                  <a:cubicBezTo>
                    <a:pt x="5881" y="1423"/>
                    <a:pt x="6011" y="1507"/>
                    <a:pt x="6141" y="1507"/>
                  </a:cubicBezTo>
                  <a:cubicBezTo>
                    <a:pt x="6210" y="1504"/>
                    <a:pt x="6279" y="1502"/>
                    <a:pt x="6348" y="1502"/>
                  </a:cubicBezTo>
                  <a:cubicBezTo>
                    <a:pt x="6687" y="1502"/>
                    <a:pt x="7025" y="1539"/>
                    <a:pt x="7356" y="1609"/>
                  </a:cubicBezTo>
                  <a:cubicBezTo>
                    <a:pt x="7377" y="1613"/>
                    <a:pt x="7397" y="1615"/>
                    <a:pt x="7417" y="1615"/>
                  </a:cubicBezTo>
                  <a:cubicBezTo>
                    <a:pt x="7528" y="1615"/>
                    <a:pt x="7636" y="1553"/>
                    <a:pt x="7690" y="1451"/>
                  </a:cubicBezTo>
                  <a:lnTo>
                    <a:pt x="8191" y="477"/>
                  </a:lnTo>
                  <a:cubicBezTo>
                    <a:pt x="8223" y="414"/>
                    <a:pt x="8289" y="377"/>
                    <a:pt x="8357" y="377"/>
                  </a:cubicBezTo>
                  <a:cubicBezTo>
                    <a:pt x="8389" y="377"/>
                    <a:pt x="8421" y="385"/>
                    <a:pt x="8451" y="403"/>
                  </a:cubicBezTo>
                  <a:lnTo>
                    <a:pt x="9945" y="1173"/>
                  </a:lnTo>
                  <a:cubicBezTo>
                    <a:pt x="10047" y="1228"/>
                    <a:pt x="10084" y="1340"/>
                    <a:pt x="10028" y="1433"/>
                  </a:cubicBezTo>
                  <a:lnTo>
                    <a:pt x="9527" y="2407"/>
                  </a:lnTo>
                  <a:cubicBezTo>
                    <a:pt x="9462" y="2527"/>
                    <a:pt x="9490" y="2676"/>
                    <a:pt x="9592" y="2768"/>
                  </a:cubicBezTo>
                  <a:cubicBezTo>
                    <a:pt x="9889" y="3047"/>
                    <a:pt x="10149" y="3353"/>
                    <a:pt x="10371" y="3696"/>
                  </a:cubicBezTo>
                  <a:cubicBezTo>
                    <a:pt x="10429" y="3790"/>
                    <a:pt x="10525" y="3838"/>
                    <a:pt x="10626" y="3838"/>
                  </a:cubicBezTo>
                  <a:cubicBezTo>
                    <a:pt x="10656" y="3838"/>
                    <a:pt x="10685" y="3834"/>
                    <a:pt x="10715" y="3826"/>
                  </a:cubicBezTo>
                  <a:lnTo>
                    <a:pt x="11763" y="3492"/>
                  </a:lnTo>
                  <a:cubicBezTo>
                    <a:pt x="11780" y="3489"/>
                    <a:pt x="11797" y="3486"/>
                    <a:pt x="11814" y="3486"/>
                  </a:cubicBezTo>
                  <a:cubicBezTo>
                    <a:pt x="11843" y="3486"/>
                    <a:pt x="11873" y="3493"/>
                    <a:pt x="11902" y="3511"/>
                  </a:cubicBezTo>
                  <a:cubicBezTo>
                    <a:pt x="11948" y="3529"/>
                    <a:pt x="11986" y="3575"/>
                    <a:pt x="12004" y="3622"/>
                  </a:cubicBezTo>
                  <a:lnTo>
                    <a:pt x="12505" y="5227"/>
                  </a:lnTo>
                  <a:cubicBezTo>
                    <a:pt x="12542" y="5329"/>
                    <a:pt x="12486" y="5440"/>
                    <a:pt x="12384" y="5468"/>
                  </a:cubicBezTo>
                  <a:lnTo>
                    <a:pt x="11345" y="5793"/>
                  </a:lnTo>
                  <a:cubicBezTo>
                    <a:pt x="11206" y="5839"/>
                    <a:pt x="11123" y="5960"/>
                    <a:pt x="11123" y="6099"/>
                  </a:cubicBezTo>
                  <a:cubicBezTo>
                    <a:pt x="11141" y="6507"/>
                    <a:pt x="11104" y="6915"/>
                    <a:pt x="11021" y="7305"/>
                  </a:cubicBezTo>
                  <a:cubicBezTo>
                    <a:pt x="10993" y="7444"/>
                    <a:pt x="11058" y="7583"/>
                    <a:pt x="11178" y="7648"/>
                  </a:cubicBezTo>
                  <a:lnTo>
                    <a:pt x="12153" y="8149"/>
                  </a:lnTo>
                  <a:cubicBezTo>
                    <a:pt x="12245" y="8195"/>
                    <a:pt x="12282" y="8316"/>
                    <a:pt x="12236" y="8409"/>
                  </a:cubicBezTo>
                  <a:lnTo>
                    <a:pt x="11457" y="9902"/>
                  </a:lnTo>
                  <a:cubicBezTo>
                    <a:pt x="11429" y="9949"/>
                    <a:pt x="11392" y="9986"/>
                    <a:pt x="11345" y="10004"/>
                  </a:cubicBezTo>
                  <a:cubicBezTo>
                    <a:pt x="11325" y="10008"/>
                    <a:pt x="11306" y="10010"/>
                    <a:pt x="11288" y="10010"/>
                  </a:cubicBezTo>
                  <a:cubicBezTo>
                    <a:pt x="11256" y="10010"/>
                    <a:pt x="11226" y="10003"/>
                    <a:pt x="11197" y="9986"/>
                  </a:cubicBezTo>
                  <a:lnTo>
                    <a:pt x="10232" y="9485"/>
                  </a:lnTo>
                  <a:cubicBezTo>
                    <a:pt x="10185" y="9461"/>
                    <a:pt x="10135" y="9450"/>
                    <a:pt x="10087" y="9450"/>
                  </a:cubicBezTo>
                  <a:cubicBezTo>
                    <a:pt x="10002" y="9450"/>
                    <a:pt x="9920" y="9485"/>
                    <a:pt x="9861" y="9550"/>
                  </a:cubicBezTo>
                  <a:cubicBezTo>
                    <a:pt x="9583" y="9846"/>
                    <a:pt x="9277" y="10106"/>
                    <a:pt x="8933" y="10329"/>
                  </a:cubicBezTo>
                  <a:cubicBezTo>
                    <a:pt x="8822" y="10403"/>
                    <a:pt x="8767" y="10542"/>
                    <a:pt x="8813" y="10681"/>
                  </a:cubicBezTo>
                  <a:lnTo>
                    <a:pt x="9138" y="11720"/>
                  </a:lnTo>
                  <a:cubicBezTo>
                    <a:pt x="9165" y="11813"/>
                    <a:pt x="9110" y="11924"/>
                    <a:pt x="9008" y="11952"/>
                  </a:cubicBezTo>
                  <a:lnTo>
                    <a:pt x="7403" y="12462"/>
                  </a:lnTo>
                  <a:cubicBezTo>
                    <a:pt x="7381" y="12470"/>
                    <a:pt x="7359" y="12474"/>
                    <a:pt x="7338" y="12474"/>
                  </a:cubicBezTo>
                  <a:cubicBezTo>
                    <a:pt x="7258" y="12474"/>
                    <a:pt x="7184" y="12422"/>
                    <a:pt x="7162" y="12342"/>
                  </a:cubicBezTo>
                  <a:lnTo>
                    <a:pt x="6837" y="11303"/>
                  </a:lnTo>
                  <a:cubicBezTo>
                    <a:pt x="6791" y="11173"/>
                    <a:pt x="6670" y="11090"/>
                    <a:pt x="6540" y="11090"/>
                  </a:cubicBezTo>
                  <a:lnTo>
                    <a:pt x="6531" y="11090"/>
                  </a:lnTo>
                  <a:cubicBezTo>
                    <a:pt x="6463" y="11093"/>
                    <a:pt x="6395" y="11094"/>
                    <a:pt x="6327" y="11094"/>
                  </a:cubicBezTo>
                  <a:cubicBezTo>
                    <a:pt x="5987" y="11094"/>
                    <a:pt x="5650" y="11056"/>
                    <a:pt x="5325" y="10978"/>
                  </a:cubicBezTo>
                  <a:cubicBezTo>
                    <a:pt x="5304" y="10974"/>
                    <a:pt x="5282" y="10972"/>
                    <a:pt x="5261" y="10972"/>
                  </a:cubicBezTo>
                  <a:cubicBezTo>
                    <a:pt x="5145" y="10972"/>
                    <a:pt x="5038" y="11035"/>
                    <a:pt x="4991" y="11145"/>
                  </a:cubicBezTo>
                  <a:lnTo>
                    <a:pt x="4481" y="12110"/>
                  </a:lnTo>
                  <a:cubicBezTo>
                    <a:pt x="4462" y="12156"/>
                    <a:pt x="4425" y="12193"/>
                    <a:pt x="4369" y="12203"/>
                  </a:cubicBezTo>
                  <a:cubicBezTo>
                    <a:pt x="4352" y="12210"/>
                    <a:pt x="4333" y="12213"/>
                    <a:pt x="4314" y="12213"/>
                  </a:cubicBezTo>
                  <a:cubicBezTo>
                    <a:pt x="4283" y="12213"/>
                    <a:pt x="4253" y="12205"/>
                    <a:pt x="4230" y="12193"/>
                  </a:cubicBezTo>
                  <a:lnTo>
                    <a:pt x="2727" y="11414"/>
                  </a:lnTo>
                  <a:cubicBezTo>
                    <a:pt x="2681" y="11386"/>
                    <a:pt x="2644" y="11349"/>
                    <a:pt x="2635" y="11303"/>
                  </a:cubicBezTo>
                  <a:cubicBezTo>
                    <a:pt x="2616" y="11247"/>
                    <a:pt x="2625" y="11201"/>
                    <a:pt x="2644" y="11154"/>
                  </a:cubicBezTo>
                  <a:lnTo>
                    <a:pt x="3145" y="10190"/>
                  </a:lnTo>
                  <a:cubicBezTo>
                    <a:pt x="3210" y="10060"/>
                    <a:pt x="3191" y="9911"/>
                    <a:pt x="3089" y="9819"/>
                  </a:cubicBezTo>
                  <a:cubicBezTo>
                    <a:pt x="2783" y="9550"/>
                    <a:pt x="2523" y="9234"/>
                    <a:pt x="2310" y="8891"/>
                  </a:cubicBezTo>
                  <a:cubicBezTo>
                    <a:pt x="2254" y="8806"/>
                    <a:pt x="2154" y="8754"/>
                    <a:pt x="2053" y="8754"/>
                  </a:cubicBezTo>
                  <a:cubicBezTo>
                    <a:pt x="2021" y="8754"/>
                    <a:pt x="1989" y="8759"/>
                    <a:pt x="1957" y="8770"/>
                  </a:cubicBezTo>
                  <a:lnTo>
                    <a:pt x="918" y="9095"/>
                  </a:lnTo>
                  <a:cubicBezTo>
                    <a:pt x="898" y="9102"/>
                    <a:pt x="878" y="9106"/>
                    <a:pt x="858" y="9106"/>
                  </a:cubicBezTo>
                  <a:cubicBezTo>
                    <a:pt x="776" y="9106"/>
                    <a:pt x="700" y="9049"/>
                    <a:pt x="677" y="8974"/>
                  </a:cubicBezTo>
                  <a:lnTo>
                    <a:pt x="167" y="7360"/>
                  </a:lnTo>
                  <a:cubicBezTo>
                    <a:pt x="130" y="7258"/>
                    <a:pt x="195" y="7156"/>
                    <a:pt x="288" y="7119"/>
                  </a:cubicBezTo>
                  <a:lnTo>
                    <a:pt x="1327" y="6794"/>
                  </a:lnTo>
                  <a:cubicBezTo>
                    <a:pt x="1466" y="6748"/>
                    <a:pt x="1549" y="6627"/>
                    <a:pt x="1549" y="6488"/>
                  </a:cubicBezTo>
                  <a:cubicBezTo>
                    <a:pt x="1531" y="6080"/>
                    <a:pt x="1568" y="5672"/>
                    <a:pt x="1651" y="5282"/>
                  </a:cubicBezTo>
                  <a:cubicBezTo>
                    <a:pt x="1679" y="5143"/>
                    <a:pt x="1614" y="5004"/>
                    <a:pt x="1494" y="4948"/>
                  </a:cubicBezTo>
                  <a:lnTo>
                    <a:pt x="520" y="4438"/>
                  </a:lnTo>
                  <a:cubicBezTo>
                    <a:pt x="473" y="4420"/>
                    <a:pt x="445" y="4383"/>
                    <a:pt x="427" y="4327"/>
                  </a:cubicBezTo>
                  <a:cubicBezTo>
                    <a:pt x="417" y="4280"/>
                    <a:pt x="417" y="4225"/>
                    <a:pt x="445" y="4178"/>
                  </a:cubicBezTo>
                  <a:lnTo>
                    <a:pt x="1215" y="2685"/>
                  </a:lnTo>
                  <a:cubicBezTo>
                    <a:pt x="1243" y="2639"/>
                    <a:pt x="1280" y="2601"/>
                    <a:pt x="1336" y="2592"/>
                  </a:cubicBezTo>
                  <a:cubicBezTo>
                    <a:pt x="1354" y="2585"/>
                    <a:pt x="1371" y="2582"/>
                    <a:pt x="1389" y="2582"/>
                  </a:cubicBezTo>
                  <a:cubicBezTo>
                    <a:pt x="1418" y="2582"/>
                    <a:pt x="1446" y="2590"/>
                    <a:pt x="1475" y="2601"/>
                  </a:cubicBezTo>
                  <a:lnTo>
                    <a:pt x="2449" y="3102"/>
                  </a:lnTo>
                  <a:cubicBezTo>
                    <a:pt x="2494" y="3126"/>
                    <a:pt x="2542" y="3138"/>
                    <a:pt x="2590" y="3138"/>
                  </a:cubicBezTo>
                  <a:cubicBezTo>
                    <a:pt x="2672" y="3138"/>
                    <a:pt x="2752" y="3105"/>
                    <a:pt x="2811" y="3047"/>
                  </a:cubicBezTo>
                  <a:cubicBezTo>
                    <a:pt x="3089" y="2741"/>
                    <a:pt x="3395" y="2481"/>
                    <a:pt x="3739" y="2258"/>
                  </a:cubicBezTo>
                  <a:cubicBezTo>
                    <a:pt x="3859" y="2184"/>
                    <a:pt x="3906" y="2045"/>
                    <a:pt x="3868" y="1915"/>
                  </a:cubicBezTo>
                  <a:lnTo>
                    <a:pt x="3534" y="876"/>
                  </a:lnTo>
                  <a:cubicBezTo>
                    <a:pt x="3525" y="820"/>
                    <a:pt x="3525" y="774"/>
                    <a:pt x="3553" y="728"/>
                  </a:cubicBezTo>
                  <a:cubicBezTo>
                    <a:pt x="3572" y="681"/>
                    <a:pt x="3609" y="644"/>
                    <a:pt x="3664" y="635"/>
                  </a:cubicBezTo>
                  <a:lnTo>
                    <a:pt x="5269" y="125"/>
                  </a:lnTo>
                  <a:cubicBezTo>
                    <a:pt x="5291" y="117"/>
                    <a:pt x="5313" y="113"/>
                    <a:pt x="5334" y="113"/>
                  </a:cubicBezTo>
                  <a:close/>
                  <a:moveTo>
                    <a:pt x="5330" y="1"/>
                  </a:moveTo>
                  <a:cubicBezTo>
                    <a:pt x="5300" y="1"/>
                    <a:pt x="5270" y="5"/>
                    <a:pt x="5241" y="13"/>
                  </a:cubicBezTo>
                  <a:lnTo>
                    <a:pt x="3627" y="523"/>
                  </a:lnTo>
                  <a:cubicBezTo>
                    <a:pt x="3553" y="551"/>
                    <a:pt x="3488" y="598"/>
                    <a:pt x="3451" y="672"/>
                  </a:cubicBezTo>
                  <a:cubicBezTo>
                    <a:pt x="3405" y="746"/>
                    <a:pt x="3405" y="830"/>
                    <a:pt x="3423" y="913"/>
                  </a:cubicBezTo>
                  <a:lnTo>
                    <a:pt x="3757" y="1952"/>
                  </a:lnTo>
                  <a:cubicBezTo>
                    <a:pt x="3785" y="2036"/>
                    <a:pt x="3748" y="2119"/>
                    <a:pt x="3683" y="2165"/>
                  </a:cubicBezTo>
                  <a:cubicBezTo>
                    <a:pt x="3330" y="2388"/>
                    <a:pt x="3006" y="2657"/>
                    <a:pt x="2727" y="2963"/>
                  </a:cubicBezTo>
                  <a:cubicBezTo>
                    <a:pt x="2693" y="3003"/>
                    <a:pt x="2645" y="3022"/>
                    <a:pt x="2596" y="3022"/>
                  </a:cubicBezTo>
                  <a:cubicBezTo>
                    <a:pt x="2565" y="3022"/>
                    <a:pt x="2533" y="3015"/>
                    <a:pt x="2505" y="3000"/>
                  </a:cubicBezTo>
                  <a:lnTo>
                    <a:pt x="1531" y="2499"/>
                  </a:lnTo>
                  <a:cubicBezTo>
                    <a:pt x="1486" y="2477"/>
                    <a:pt x="1437" y="2465"/>
                    <a:pt x="1390" y="2465"/>
                  </a:cubicBezTo>
                  <a:cubicBezTo>
                    <a:pt x="1359" y="2465"/>
                    <a:pt x="1328" y="2470"/>
                    <a:pt x="1299" y="2481"/>
                  </a:cubicBezTo>
                  <a:cubicBezTo>
                    <a:pt x="1225" y="2499"/>
                    <a:pt x="1160" y="2555"/>
                    <a:pt x="1123" y="2629"/>
                  </a:cubicBezTo>
                  <a:lnTo>
                    <a:pt x="343" y="4132"/>
                  </a:lnTo>
                  <a:cubicBezTo>
                    <a:pt x="306" y="4206"/>
                    <a:pt x="297" y="4290"/>
                    <a:pt x="315" y="4364"/>
                  </a:cubicBezTo>
                  <a:cubicBezTo>
                    <a:pt x="343" y="4447"/>
                    <a:pt x="399" y="4503"/>
                    <a:pt x="473" y="4550"/>
                  </a:cubicBezTo>
                  <a:lnTo>
                    <a:pt x="1438" y="5050"/>
                  </a:lnTo>
                  <a:cubicBezTo>
                    <a:pt x="1512" y="5088"/>
                    <a:pt x="1559" y="5171"/>
                    <a:pt x="1540" y="5255"/>
                  </a:cubicBezTo>
                  <a:cubicBezTo>
                    <a:pt x="1447" y="5663"/>
                    <a:pt x="1410" y="6080"/>
                    <a:pt x="1429" y="6498"/>
                  </a:cubicBezTo>
                  <a:cubicBezTo>
                    <a:pt x="1438" y="6581"/>
                    <a:pt x="1382" y="6655"/>
                    <a:pt x="1299" y="6683"/>
                  </a:cubicBezTo>
                  <a:lnTo>
                    <a:pt x="260" y="7008"/>
                  </a:lnTo>
                  <a:cubicBezTo>
                    <a:pt x="93" y="7063"/>
                    <a:pt x="0" y="7230"/>
                    <a:pt x="56" y="7397"/>
                  </a:cubicBezTo>
                  <a:lnTo>
                    <a:pt x="566" y="9002"/>
                  </a:lnTo>
                  <a:cubicBezTo>
                    <a:pt x="604" y="9138"/>
                    <a:pt x="728" y="9219"/>
                    <a:pt x="863" y="9219"/>
                  </a:cubicBezTo>
                  <a:cubicBezTo>
                    <a:pt x="894" y="9219"/>
                    <a:pt x="925" y="9215"/>
                    <a:pt x="956" y="9206"/>
                  </a:cubicBezTo>
                  <a:lnTo>
                    <a:pt x="1995" y="8882"/>
                  </a:lnTo>
                  <a:cubicBezTo>
                    <a:pt x="2016" y="8875"/>
                    <a:pt x="2037" y="8871"/>
                    <a:pt x="2058" y="8871"/>
                  </a:cubicBezTo>
                  <a:cubicBezTo>
                    <a:pt x="2118" y="8871"/>
                    <a:pt x="2173" y="8901"/>
                    <a:pt x="2208" y="8956"/>
                  </a:cubicBezTo>
                  <a:cubicBezTo>
                    <a:pt x="2431" y="9299"/>
                    <a:pt x="2700" y="9624"/>
                    <a:pt x="3006" y="9902"/>
                  </a:cubicBezTo>
                  <a:cubicBezTo>
                    <a:pt x="3071" y="9958"/>
                    <a:pt x="3080" y="10051"/>
                    <a:pt x="3043" y="10134"/>
                  </a:cubicBezTo>
                  <a:lnTo>
                    <a:pt x="2542" y="11099"/>
                  </a:lnTo>
                  <a:cubicBezTo>
                    <a:pt x="2505" y="11173"/>
                    <a:pt x="2495" y="11257"/>
                    <a:pt x="2523" y="11331"/>
                  </a:cubicBezTo>
                  <a:cubicBezTo>
                    <a:pt x="2542" y="11414"/>
                    <a:pt x="2598" y="11479"/>
                    <a:pt x="2672" y="11516"/>
                  </a:cubicBezTo>
                  <a:lnTo>
                    <a:pt x="4175" y="12296"/>
                  </a:lnTo>
                  <a:cubicBezTo>
                    <a:pt x="4218" y="12317"/>
                    <a:pt x="4265" y="12326"/>
                    <a:pt x="4311" y="12326"/>
                  </a:cubicBezTo>
                  <a:cubicBezTo>
                    <a:pt x="4343" y="12326"/>
                    <a:pt x="4376" y="12322"/>
                    <a:pt x="4406" y="12314"/>
                  </a:cubicBezTo>
                  <a:cubicBezTo>
                    <a:pt x="4490" y="12286"/>
                    <a:pt x="4546" y="12231"/>
                    <a:pt x="4592" y="12156"/>
                  </a:cubicBezTo>
                  <a:lnTo>
                    <a:pt x="5093" y="11192"/>
                  </a:lnTo>
                  <a:cubicBezTo>
                    <a:pt x="5125" y="11128"/>
                    <a:pt x="5190" y="11085"/>
                    <a:pt x="5260" y="11085"/>
                  </a:cubicBezTo>
                  <a:cubicBezTo>
                    <a:pt x="5272" y="11085"/>
                    <a:pt x="5285" y="11087"/>
                    <a:pt x="5297" y="11090"/>
                  </a:cubicBezTo>
                  <a:cubicBezTo>
                    <a:pt x="5637" y="11167"/>
                    <a:pt x="5984" y="11206"/>
                    <a:pt x="6331" y="11206"/>
                  </a:cubicBezTo>
                  <a:cubicBezTo>
                    <a:pt x="6401" y="11206"/>
                    <a:pt x="6471" y="11204"/>
                    <a:pt x="6540" y="11201"/>
                  </a:cubicBezTo>
                  <a:cubicBezTo>
                    <a:pt x="6624" y="11201"/>
                    <a:pt x="6698" y="11257"/>
                    <a:pt x="6726" y="11340"/>
                  </a:cubicBezTo>
                  <a:lnTo>
                    <a:pt x="7050" y="12379"/>
                  </a:lnTo>
                  <a:cubicBezTo>
                    <a:pt x="7097" y="12509"/>
                    <a:pt x="7217" y="12592"/>
                    <a:pt x="7347" y="12592"/>
                  </a:cubicBezTo>
                  <a:cubicBezTo>
                    <a:pt x="7375" y="12592"/>
                    <a:pt x="7403" y="12583"/>
                    <a:pt x="7440" y="12583"/>
                  </a:cubicBezTo>
                  <a:lnTo>
                    <a:pt x="9045" y="12073"/>
                  </a:lnTo>
                  <a:cubicBezTo>
                    <a:pt x="9212" y="12017"/>
                    <a:pt x="9295" y="11850"/>
                    <a:pt x="9249" y="11683"/>
                  </a:cubicBezTo>
                  <a:lnTo>
                    <a:pt x="8924" y="10644"/>
                  </a:lnTo>
                  <a:cubicBezTo>
                    <a:pt x="8896" y="10561"/>
                    <a:pt x="8924" y="10477"/>
                    <a:pt x="8998" y="10431"/>
                  </a:cubicBezTo>
                  <a:cubicBezTo>
                    <a:pt x="9342" y="10208"/>
                    <a:pt x="9666" y="9939"/>
                    <a:pt x="9945" y="9633"/>
                  </a:cubicBezTo>
                  <a:cubicBezTo>
                    <a:pt x="9979" y="9593"/>
                    <a:pt x="10032" y="9570"/>
                    <a:pt x="10085" y="9570"/>
                  </a:cubicBezTo>
                  <a:cubicBezTo>
                    <a:pt x="10117" y="9570"/>
                    <a:pt x="10149" y="9578"/>
                    <a:pt x="10177" y="9596"/>
                  </a:cubicBezTo>
                  <a:lnTo>
                    <a:pt x="11141" y="10097"/>
                  </a:lnTo>
                  <a:cubicBezTo>
                    <a:pt x="11186" y="10119"/>
                    <a:pt x="11235" y="10132"/>
                    <a:pt x="11282" y="10132"/>
                  </a:cubicBezTo>
                  <a:cubicBezTo>
                    <a:pt x="11313" y="10132"/>
                    <a:pt x="11344" y="10126"/>
                    <a:pt x="11373" y="10115"/>
                  </a:cubicBezTo>
                  <a:cubicBezTo>
                    <a:pt x="11457" y="10088"/>
                    <a:pt x="11522" y="10032"/>
                    <a:pt x="11559" y="9967"/>
                  </a:cubicBezTo>
                  <a:lnTo>
                    <a:pt x="12338" y="8464"/>
                  </a:lnTo>
                  <a:cubicBezTo>
                    <a:pt x="12412" y="8316"/>
                    <a:pt x="12357" y="8130"/>
                    <a:pt x="12208" y="8047"/>
                  </a:cubicBezTo>
                  <a:lnTo>
                    <a:pt x="11234" y="7546"/>
                  </a:lnTo>
                  <a:cubicBezTo>
                    <a:pt x="11160" y="7509"/>
                    <a:pt x="11123" y="7416"/>
                    <a:pt x="11141" y="7342"/>
                  </a:cubicBezTo>
                  <a:cubicBezTo>
                    <a:pt x="11225" y="6934"/>
                    <a:pt x="11262" y="6516"/>
                    <a:pt x="11243" y="6099"/>
                  </a:cubicBezTo>
                  <a:cubicBezTo>
                    <a:pt x="11243" y="6015"/>
                    <a:pt x="11299" y="5941"/>
                    <a:pt x="11383" y="5913"/>
                  </a:cubicBezTo>
                  <a:lnTo>
                    <a:pt x="12422" y="5588"/>
                  </a:lnTo>
                  <a:cubicBezTo>
                    <a:pt x="12579" y="5533"/>
                    <a:pt x="12672" y="5357"/>
                    <a:pt x="12616" y="5199"/>
                  </a:cubicBezTo>
                  <a:lnTo>
                    <a:pt x="12115" y="3585"/>
                  </a:lnTo>
                  <a:cubicBezTo>
                    <a:pt x="12088" y="3511"/>
                    <a:pt x="12032" y="3446"/>
                    <a:pt x="11958" y="3408"/>
                  </a:cubicBezTo>
                  <a:cubicBezTo>
                    <a:pt x="11913" y="3386"/>
                    <a:pt x="11864" y="3374"/>
                    <a:pt x="11817" y="3374"/>
                  </a:cubicBezTo>
                  <a:cubicBezTo>
                    <a:pt x="11786" y="3374"/>
                    <a:pt x="11755" y="3379"/>
                    <a:pt x="11726" y="3390"/>
                  </a:cubicBezTo>
                  <a:lnTo>
                    <a:pt x="10687" y="3715"/>
                  </a:lnTo>
                  <a:cubicBezTo>
                    <a:pt x="10668" y="3721"/>
                    <a:pt x="10648" y="3724"/>
                    <a:pt x="10629" y="3724"/>
                  </a:cubicBezTo>
                  <a:cubicBezTo>
                    <a:pt x="10563" y="3724"/>
                    <a:pt x="10500" y="3690"/>
                    <a:pt x="10464" y="3640"/>
                  </a:cubicBezTo>
                  <a:cubicBezTo>
                    <a:pt x="10242" y="3288"/>
                    <a:pt x="9972" y="2972"/>
                    <a:pt x="9666" y="2685"/>
                  </a:cubicBezTo>
                  <a:cubicBezTo>
                    <a:pt x="9611" y="2629"/>
                    <a:pt x="9592" y="2536"/>
                    <a:pt x="9629" y="2462"/>
                  </a:cubicBezTo>
                  <a:lnTo>
                    <a:pt x="10130" y="1488"/>
                  </a:lnTo>
                  <a:cubicBezTo>
                    <a:pt x="10214" y="1340"/>
                    <a:pt x="10158" y="1154"/>
                    <a:pt x="10000" y="1080"/>
                  </a:cubicBezTo>
                  <a:lnTo>
                    <a:pt x="8507" y="301"/>
                  </a:lnTo>
                  <a:cubicBezTo>
                    <a:pt x="8459" y="276"/>
                    <a:pt x="8409" y="264"/>
                    <a:pt x="8361" y="264"/>
                  </a:cubicBezTo>
                  <a:cubicBezTo>
                    <a:pt x="8247" y="264"/>
                    <a:pt x="8141" y="327"/>
                    <a:pt x="8089" y="431"/>
                  </a:cubicBezTo>
                  <a:lnTo>
                    <a:pt x="7588" y="1395"/>
                  </a:lnTo>
                  <a:cubicBezTo>
                    <a:pt x="7549" y="1459"/>
                    <a:pt x="7483" y="1502"/>
                    <a:pt x="7412" y="1502"/>
                  </a:cubicBezTo>
                  <a:cubicBezTo>
                    <a:pt x="7400" y="1502"/>
                    <a:pt x="7387" y="1500"/>
                    <a:pt x="7375" y="1497"/>
                  </a:cubicBezTo>
                  <a:cubicBezTo>
                    <a:pt x="7043" y="1420"/>
                    <a:pt x="6697" y="1382"/>
                    <a:pt x="6350" y="1382"/>
                  </a:cubicBezTo>
                  <a:cubicBezTo>
                    <a:pt x="6280" y="1382"/>
                    <a:pt x="6211" y="1383"/>
                    <a:pt x="6141" y="1386"/>
                  </a:cubicBezTo>
                  <a:cubicBezTo>
                    <a:pt x="6058" y="1386"/>
                    <a:pt x="5974" y="1340"/>
                    <a:pt x="5956" y="1256"/>
                  </a:cubicBezTo>
                  <a:lnTo>
                    <a:pt x="5622" y="217"/>
                  </a:lnTo>
                  <a:cubicBezTo>
                    <a:pt x="5584" y="81"/>
                    <a:pt x="5460" y="1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2050775" y="2414100"/>
              <a:ext cx="126425" cy="126275"/>
            </a:xfrm>
            <a:custGeom>
              <a:rect b="b" l="l" r="r" t="t"/>
              <a:pathLst>
                <a:path extrusionOk="0" h="5051" w="5057">
                  <a:moveTo>
                    <a:pt x="2540" y="1452"/>
                  </a:moveTo>
                  <a:cubicBezTo>
                    <a:pt x="2602" y="1452"/>
                    <a:pt x="2665" y="1458"/>
                    <a:pt x="2728" y="1469"/>
                  </a:cubicBezTo>
                  <a:cubicBezTo>
                    <a:pt x="3034" y="1534"/>
                    <a:pt x="3303" y="1720"/>
                    <a:pt x="3452" y="1989"/>
                  </a:cubicBezTo>
                  <a:cubicBezTo>
                    <a:pt x="3609" y="2258"/>
                    <a:pt x="3637" y="2583"/>
                    <a:pt x="3535" y="2879"/>
                  </a:cubicBezTo>
                  <a:cubicBezTo>
                    <a:pt x="3382" y="3306"/>
                    <a:pt x="2971" y="3586"/>
                    <a:pt x="2537" y="3586"/>
                  </a:cubicBezTo>
                  <a:cubicBezTo>
                    <a:pt x="2471" y="3586"/>
                    <a:pt x="2405" y="3579"/>
                    <a:pt x="2338" y="3566"/>
                  </a:cubicBezTo>
                  <a:cubicBezTo>
                    <a:pt x="2032" y="3510"/>
                    <a:pt x="1763" y="3325"/>
                    <a:pt x="1606" y="3046"/>
                  </a:cubicBezTo>
                  <a:cubicBezTo>
                    <a:pt x="1448" y="2777"/>
                    <a:pt x="1420" y="2453"/>
                    <a:pt x="1531" y="2156"/>
                  </a:cubicBezTo>
                  <a:cubicBezTo>
                    <a:pt x="1678" y="1733"/>
                    <a:pt x="2095" y="1452"/>
                    <a:pt x="2540" y="1452"/>
                  </a:cubicBezTo>
                  <a:close/>
                  <a:moveTo>
                    <a:pt x="2538" y="1339"/>
                  </a:moveTo>
                  <a:cubicBezTo>
                    <a:pt x="2047" y="1339"/>
                    <a:pt x="1591" y="1647"/>
                    <a:pt x="1420" y="2119"/>
                  </a:cubicBezTo>
                  <a:cubicBezTo>
                    <a:pt x="1299" y="2443"/>
                    <a:pt x="1336" y="2805"/>
                    <a:pt x="1503" y="3111"/>
                  </a:cubicBezTo>
                  <a:cubicBezTo>
                    <a:pt x="1680" y="3408"/>
                    <a:pt x="1977" y="3622"/>
                    <a:pt x="2320" y="3687"/>
                  </a:cubicBezTo>
                  <a:cubicBezTo>
                    <a:pt x="2385" y="3696"/>
                    <a:pt x="2459" y="3705"/>
                    <a:pt x="2533" y="3705"/>
                  </a:cubicBezTo>
                  <a:cubicBezTo>
                    <a:pt x="3016" y="3705"/>
                    <a:pt x="3470" y="3390"/>
                    <a:pt x="3646" y="2917"/>
                  </a:cubicBezTo>
                  <a:cubicBezTo>
                    <a:pt x="3758" y="2592"/>
                    <a:pt x="3730" y="2230"/>
                    <a:pt x="3554" y="1933"/>
                  </a:cubicBezTo>
                  <a:cubicBezTo>
                    <a:pt x="3387" y="1636"/>
                    <a:pt x="3090" y="1423"/>
                    <a:pt x="2747" y="1358"/>
                  </a:cubicBezTo>
                  <a:cubicBezTo>
                    <a:pt x="2677" y="1346"/>
                    <a:pt x="2607" y="1339"/>
                    <a:pt x="2538" y="1339"/>
                  </a:cubicBezTo>
                  <a:close/>
                  <a:moveTo>
                    <a:pt x="2580" y="115"/>
                  </a:moveTo>
                  <a:lnTo>
                    <a:pt x="3229" y="226"/>
                  </a:lnTo>
                  <a:cubicBezTo>
                    <a:pt x="3247" y="226"/>
                    <a:pt x="3266" y="245"/>
                    <a:pt x="3257" y="273"/>
                  </a:cubicBezTo>
                  <a:lnTo>
                    <a:pt x="3192" y="690"/>
                  </a:lnTo>
                  <a:cubicBezTo>
                    <a:pt x="3183" y="755"/>
                    <a:pt x="3220" y="829"/>
                    <a:pt x="3275" y="857"/>
                  </a:cubicBezTo>
                  <a:cubicBezTo>
                    <a:pt x="3424" y="922"/>
                    <a:pt x="3554" y="996"/>
                    <a:pt x="3674" y="1098"/>
                  </a:cubicBezTo>
                  <a:cubicBezTo>
                    <a:pt x="3702" y="1122"/>
                    <a:pt x="3735" y="1133"/>
                    <a:pt x="3767" y="1133"/>
                  </a:cubicBezTo>
                  <a:cubicBezTo>
                    <a:pt x="3799" y="1133"/>
                    <a:pt x="3832" y="1122"/>
                    <a:pt x="3860" y="1098"/>
                  </a:cubicBezTo>
                  <a:lnTo>
                    <a:pt x="4212" y="848"/>
                  </a:lnTo>
                  <a:lnTo>
                    <a:pt x="4240" y="848"/>
                  </a:lnTo>
                  <a:cubicBezTo>
                    <a:pt x="4249" y="848"/>
                    <a:pt x="4259" y="857"/>
                    <a:pt x="4259" y="857"/>
                  </a:cubicBezTo>
                  <a:lnTo>
                    <a:pt x="4648" y="1395"/>
                  </a:lnTo>
                  <a:cubicBezTo>
                    <a:pt x="4658" y="1404"/>
                    <a:pt x="4658" y="1414"/>
                    <a:pt x="4658" y="1423"/>
                  </a:cubicBezTo>
                  <a:cubicBezTo>
                    <a:pt x="4658" y="1432"/>
                    <a:pt x="4648" y="1442"/>
                    <a:pt x="4639" y="1451"/>
                  </a:cubicBezTo>
                  <a:lnTo>
                    <a:pt x="4296" y="1701"/>
                  </a:lnTo>
                  <a:cubicBezTo>
                    <a:pt x="4240" y="1738"/>
                    <a:pt x="4212" y="1813"/>
                    <a:pt x="4240" y="1878"/>
                  </a:cubicBezTo>
                  <a:cubicBezTo>
                    <a:pt x="4296" y="2026"/>
                    <a:pt x="4333" y="2174"/>
                    <a:pt x="4351" y="2332"/>
                  </a:cubicBezTo>
                  <a:cubicBezTo>
                    <a:pt x="4351" y="2397"/>
                    <a:pt x="4407" y="2453"/>
                    <a:pt x="4481" y="2462"/>
                  </a:cubicBezTo>
                  <a:lnTo>
                    <a:pt x="4899" y="2536"/>
                  </a:lnTo>
                  <a:cubicBezTo>
                    <a:pt x="4917" y="2536"/>
                    <a:pt x="4936" y="2555"/>
                    <a:pt x="4927" y="2573"/>
                  </a:cubicBezTo>
                  <a:lnTo>
                    <a:pt x="4825" y="3223"/>
                  </a:lnTo>
                  <a:cubicBezTo>
                    <a:pt x="4825" y="3241"/>
                    <a:pt x="4815" y="3251"/>
                    <a:pt x="4806" y="3251"/>
                  </a:cubicBezTo>
                  <a:cubicBezTo>
                    <a:pt x="4797" y="3260"/>
                    <a:pt x="4787" y="3260"/>
                    <a:pt x="4778" y="3260"/>
                  </a:cubicBezTo>
                  <a:lnTo>
                    <a:pt x="4361" y="3195"/>
                  </a:lnTo>
                  <a:cubicBezTo>
                    <a:pt x="4349" y="3192"/>
                    <a:pt x="4338" y="3190"/>
                    <a:pt x="4326" y="3190"/>
                  </a:cubicBezTo>
                  <a:cubicBezTo>
                    <a:pt x="4271" y="3190"/>
                    <a:pt x="4217" y="3225"/>
                    <a:pt x="4194" y="3278"/>
                  </a:cubicBezTo>
                  <a:cubicBezTo>
                    <a:pt x="4129" y="3418"/>
                    <a:pt x="4045" y="3557"/>
                    <a:pt x="3953" y="3677"/>
                  </a:cubicBezTo>
                  <a:cubicBezTo>
                    <a:pt x="3906" y="3733"/>
                    <a:pt x="3906" y="3807"/>
                    <a:pt x="3953" y="3863"/>
                  </a:cubicBezTo>
                  <a:lnTo>
                    <a:pt x="4194" y="4206"/>
                  </a:lnTo>
                  <a:cubicBezTo>
                    <a:pt x="4212" y="4225"/>
                    <a:pt x="4203" y="4252"/>
                    <a:pt x="4184" y="4262"/>
                  </a:cubicBezTo>
                  <a:lnTo>
                    <a:pt x="3656" y="4651"/>
                  </a:lnTo>
                  <a:cubicBezTo>
                    <a:pt x="3648" y="4655"/>
                    <a:pt x="3639" y="4657"/>
                    <a:pt x="3630" y="4657"/>
                  </a:cubicBezTo>
                  <a:cubicBezTo>
                    <a:pt x="3617" y="4657"/>
                    <a:pt x="3605" y="4653"/>
                    <a:pt x="3600" y="4642"/>
                  </a:cubicBezTo>
                  <a:lnTo>
                    <a:pt x="3350" y="4299"/>
                  </a:lnTo>
                  <a:cubicBezTo>
                    <a:pt x="3324" y="4253"/>
                    <a:pt x="3279" y="4231"/>
                    <a:pt x="3233" y="4231"/>
                  </a:cubicBezTo>
                  <a:cubicBezTo>
                    <a:pt x="3213" y="4231"/>
                    <a:pt x="3193" y="4235"/>
                    <a:pt x="3173" y="4243"/>
                  </a:cubicBezTo>
                  <a:cubicBezTo>
                    <a:pt x="3025" y="4299"/>
                    <a:pt x="2876" y="4336"/>
                    <a:pt x="2719" y="4345"/>
                  </a:cubicBezTo>
                  <a:cubicBezTo>
                    <a:pt x="2654" y="4354"/>
                    <a:pt x="2598" y="4410"/>
                    <a:pt x="2580" y="4475"/>
                  </a:cubicBezTo>
                  <a:lnTo>
                    <a:pt x="2515" y="4902"/>
                  </a:lnTo>
                  <a:cubicBezTo>
                    <a:pt x="2515" y="4911"/>
                    <a:pt x="2505" y="4920"/>
                    <a:pt x="2496" y="4920"/>
                  </a:cubicBezTo>
                  <a:cubicBezTo>
                    <a:pt x="2496" y="4930"/>
                    <a:pt x="2478" y="4930"/>
                    <a:pt x="2468" y="4930"/>
                  </a:cubicBezTo>
                  <a:lnTo>
                    <a:pt x="1819" y="4828"/>
                  </a:lnTo>
                  <a:cubicBezTo>
                    <a:pt x="1810" y="4828"/>
                    <a:pt x="1800" y="4818"/>
                    <a:pt x="1800" y="4809"/>
                  </a:cubicBezTo>
                  <a:cubicBezTo>
                    <a:pt x="1791" y="4800"/>
                    <a:pt x="1791" y="4790"/>
                    <a:pt x="1791" y="4781"/>
                  </a:cubicBezTo>
                  <a:lnTo>
                    <a:pt x="1856" y="4364"/>
                  </a:lnTo>
                  <a:cubicBezTo>
                    <a:pt x="1865" y="4290"/>
                    <a:pt x="1828" y="4225"/>
                    <a:pt x="1772" y="4197"/>
                  </a:cubicBezTo>
                  <a:cubicBezTo>
                    <a:pt x="1624" y="4132"/>
                    <a:pt x="1494" y="4048"/>
                    <a:pt x="1374" y="3956"/>
                  </a:cubicBezTo>
                  <a:cubicBezTo>
                    <a:pt x="1346" y="3928"/>
                    <a:pt x="1309" y="3918"/>
                    <a:pt x="1281" y="3918"/>
                  </a:cubicBezTo>
                  <a:cubicBezTo>
                    <a:pt x="1244" y="3918"/>
                    <a:pt x="1216" y="3928"/>
                    <a:pt x="1188" y="3946"/>
                  </a:cubicBezTo>
                  <a:lnTo>
                    <a:pt x="845" y="4197"/>
                  </a:lnTo>
                  <a:cubicBezTo>
                    <a:pt x="836" y="4206"/>
                    <a:pt x="817" y="4206"/>
                    <a:pt x="808" y="4206"/>
                  </a:cubicBezTo>
                  <a:cubicBezTo>
                    <a:pt x="798" y="4206"/>
                    <a:pt x="789" y="4197"/>
                    <a:pt x="789" y="4187"/>
                  </a:cubicBezTo>
                  <a:lnTo>
                    <a:pt x="400" y="3659"/>
                  </a:lnTo>
                  <a:cubicBezTo>
                    <a:pt x="390" y="3649"/>
                    <a:pt x="390" y="3640"/>
                    <a:pt x="390" y="3631"/>
                  </a:cubicBezTo>
                  <a:cubicBezTo>
                    <a:pt x="390" y="3612"/>
                    <a:pt x="400" y="3603"/>
                    <a:pt x="409" y="3603"/>
                  </a:cubicBezTo>
                  <a:lnTo>
                    <a:pt x="752" y="3353"/>
                  </a:lnTo>
                  <a:cubicBezTo>
                    <a:pt x="808" y="3306"/>
                    <a:pt x="836" y="3241"/>
                    <a:pt x="808" y="3176"/>
                  </a:cubicBezTo>
                  <a:cubicBezTo>
                    <a:pt x="752" y="3028"/>
                    <a:pt x="715" y="2879"/>
                    <a:pt x="696" y="2722"/>
                  </a:cubicBezTo>
                  <a:cubicBezTo>
                    <a:pt x="696" y="2657"/>
                    <a:pt x="641" y="2601"/>
                    <a:pt x="567" y="2583"/>
                  </a:cubicBezTo>
                  <a:lnTo>
                    <a:pt x="149" y="2518"/>
                  </a:lnTo>
                  <a:cubicBezTo>
                    <a:pt x="140" y="2518"/>
                    <a:pt x="131" y="2508"/>
                    <a:pt x="121" y="2499"/>
                  </a:cubicBezTo>
                  <a:cubicBezTo>
                    <a:pt x="121" y="2490"/>
                    <a:pt x="121" y="2481"/>
                    <a:pt x="121" y="2471"/>
                  </a:cubicBezTo>
                  <a:lnTo>
                    <a:pt x="223" y="1822"/>
                  </a:lnTo>
                  <a:cubicBezTo>
                    <a:pt x="223" y="1813"/>
                    <a:pt x="233" y="1803"/>
                    <a:pt x="242" y="1794"/>
                  </a:cubicBezTo>
                  <a:lnTo>
                    <a:pt x="270" y="1794"/>
                  </a:lnTo>
                  <a:lnTo>
                    <a:pt x="687" y="1859"/>
                  </a:lnTo>
                  <a:cubicBezTo>
                    <a:pt x="694" y="1860"/>
                    <a:pt x="700" y="1860"/>
                    <a:pt x="707" y="1860"/>
                  </a:cubicBezTo>
                  <a:cubicBezTo>
                    <a:pt x="767" y="1860"/>
                    <a:pt x="829" y="1825"/>
                    <a:pt x="854" y="1766"/>
                  </a:cubicBezTo>
                  <a:cubicBezTo>
                    <a:pt x="919" y="1627"/>
                    <a:pt x="1003" y="1497"/>
                    <a:pt x="1095" y="1377"/>
                  </a:cubicBezTo>
                  <a:cubicBezTo>
                    <a:pt x="1142" y="1321"/>
                    <a:pt x="1142" y="1247"/>
                    <a:pt x="1105" y="1191"/>
                  </a:cubicBezTo>
                  <a:lnTo>
                    <a:pt x="854" y="839"/>
                  </a:lnTo>
                  <a:cubicBezTo>
                    <a:pt x="836" y="820"/>
                    <a:pt x="845" y="801"/>
                    <a:pt x="863" y="783"/>
                  </a:cubicBezTo>
                  <a:lnTo>
                    <a:pt x="1392" y="403"/>
                  </a:lnTo>
                  <a:cubicBezTo>
                    <a:pt x="1399" y="396"/>
                    <a:pt x="1408" y="392"/>
                    <a:pt x="1416" y="392"/>
                  </a:cubicBezTo>
                  <a:cubicBezTo>
                    <a:pt x="1429" y="392"/>
                    <a:pt x="1442" y="400"/>
                    <a:pt x="1448" y="412"/>
                  </a:cubicBezTo>
                  <a:lnTo>
                    <a:pt x="1698" y="755"/>
                  </a:lnTo>
                  <a:cubicBezTo>
                    <a:pt x="1733" y="797"/>
                    <a:pt x="1778" y="818"/>
                    <a:pt x="1826" y="818"/>
                  </a:cubicBezTo>
                  <a:cubicBezTo>
                    <a:pt x="1842" y="818"/>
                    <a:pt x="1858" y="815"/>
                    <a:pt x="1875" y="811"/>
                  </a:cubicBezTo>
                  <a:cubicBezTo>
                    <a:pt x="2023" y="755"/>
                    <a:pt x="2171" y="718"/>
                    <a:pt x="2329" y="699"/>
                  </a:cubicBezTo>
                  <a:cubicBezTo>
                    <a:pt x="2394" y="690"/>
                    <a:pt x="2450" y="644"/>
                    <a:pt x="2468" y="570"/>
                  </a:cubicBezTo>
                  <a:lnTo>
                    <a:pt x="2533" y="152"/>
                  </a:lnTo>
                  <a:cubicBezTo>
                    <a:pt x="2533" y="134"/>
                    <a:pt x="2561" y="115"/>
                    <a:pt x="2580" y="115"/>
                  </a:cubicBezTo>
                  <a:close/>
                  <a:moveTo>
                    <a:pt x="2565" y="0"/>
                  </a:moveTo>
                  <a:cubicBezTo>
                    <a:pt x="2533" y="0"/>
                    <a:pt x="2505" y="11"/>
                    <a:pt x="2478" y="32"/>
                  </a:cubicBezTo>
                  <a:cubicBezTo>
                    <a:pt x="2440" y="50"/>
                    <a:pt x="2422" y="87"/>
                    <a:pt x="2413" y="134"/>
                  </a:cubicBezTo>
                  <a:lnTo>
                    <a:pt x="2348" y="551"/>
                  </a:lnTo>
                  <a:cubicBezTo>
                    <a:pt x="2348" y="570"/>
                    <a:pt x="2329" y="579"/>
                    <a:pt x="2311" y="579"/>
                  </a:cubicBezTo>
                  <a:cubicBezTo>
                    <a:pt x="2153" y="597"/>
                    <a:pt x="1986" y="644"/>
                    <a:pt x="1837" y="699"/>
                  </a:cubicBezTo>
                  <a:cubicBezTo>
                    <a:pt x="1819" y="699"/>
                    <a:pt x="1800" y="699"/>
                    <a:pt x="1791" y="681"/>
                  </a:cubicBezTo>
                  <a:lnTo>
                    <a:pt x="1541" y="338"/>
                  </a:lnTo>
                  <a:cubicBezTo>
                    <a:pt x="1512" y="297"/>
                    <a:pt x="1461" y="275"/>
                    <a:pt x="1412" y="275"/>
                  </a:cubicBezTo>
                  <a:cubicBezTo>
                    <a:pt x="1382" y="275"/>
                    <a:pt x="1352" y="283"/>
                    <a:pt x="1327" y="301"/>
                  </a:cubicBezTo>
                  <a:lnTo>
                    <a:pt x="789" y="690"/>
                  </a:lnTo>
                  <a:cubicBezTo>
                    <a:pt x="724" y="737"/>
                    <a:pt x="706" y="839"/>
                    <a:pt x="752" y="904"/>
                  </a:cubicBezTo>
                  <a:lnTo>
                    <a:pt x="1003" y="1256"/>
                  </a:lnTo>
                  <a:cubicBezTo>
                    <a:pt x="1021" y="1265"/>
                    <a:pt x="1021" y="1284"/>
                    <a:pt x="1003" y="1302"/>
                  </a:cubicBezTo>
                  <a:cubicBezTo>
                    <a:pt x="900" y="1423"/>
                    <a:pt x="817" y="1571"/>
                    <a:pt x="743" y="1720"/>
                  </a:cubicBezTo>
                  <a:cubicBezTo>
                    <a:pt x="743" y="1729"/>
                    <a:pt x="724" y="1738"/>
                    <a:pt x="706" y="1738"/>
                  </a:cubicBezTo>
                  <a:lnTo>
                    <a:pt x="288" y="1673"/>
                  </a:lnTo>
                  <a:cubicBezTo>
                    <a:pt x="277" y="1671"/>
                    <a:pt x="266" y="1670"/>
                    <a:pt x="255" y="1670"/>
                  </a:cubicBezTo>
                  <a:cubicBezTo>
                    <a:pt x="223" y="1670"/>
                    <a:pt x="195" y="1680"/>
                    <a:pt x="168" y="1701"/>
                  </a:cubicBezTo>
                  <a:cubicBezTo>
                    <a:pt x="140" y="1720"/>
                    <a:pt x="112" y="1757"/>
                    <a:pt x="103" y="1803"/>
                  </a:cubicBezTo>
                  <a:lnTo>
                    <a:pt x="1" y="2453"/>
                  </a:lnTo>
                  <a:cubicBezTo>
                    <a:pt x="1" y="2490"/>
                    <a:pt x="10" y="2536"/>
                    <a:pt x="28" y="2564"/>
                  </a:cubicBezTo>
                  <a:cubicBezTo>
                    <a:pt x="56" y="2601"/>
                    <a:pt x="93" y="2620"/>
                    <a:pt x="131" y="2629"/>
                  </a:cubicBezTo>
                  <a:lnTo>
                    <a:pt x="548" y="2694"/>
                  </a:lnTo>
                  <a:cubicBezTo>
                    <a:pt x="567" y="2703"/>
                    <a:pt x="585" y="2712"/>
                    <a:pt x="585" y="2731"/>
                  </a:cubicBezTo>
                  <a:cubicBezTo>
                    <a:pt x="604" y="2898"/>
                    <a:pt x="641" y="3056"/>
                    <a:pt x="696" y="3213"/>
                  </a:cubicBezTo>
                  <a:cubicBezTo>
                    <a:pt x="706" y="3223"/>
                    <a:pt x="696" y="3241"/>
                    <a:pt x="687" y="3251"/>
                  </a:cubicBezTo>
                  <a:lnTo>
                    <a:pt x="344" y="3501"/>
                  </a:lnTo>
                  <a:cubicBezTo>
                    <a:pt x="307" y="3529"/>
                    <a:pt x="288" y="3566"/>
                    <a:pt x="279" y="3603"/>
                  </a:cubicBezTo>
                  <a:cubicBezTo>
                    <a:pt x="270" y="3649"/>
                    <a:pt x="279" y="3687"/>
                    <a:pt x="307" y="3724"/>
                  </a:cubicBezTo>
                  <a:lnTo>
                    <a:pt x="696" y="4252"/>
                  </a:lnTo>
                  <a:cubicBezTo>
                    <a:pt x="715" y="4290"/>
                    <a:pt x="752" y="4308"/>
                    <a:pt x="798" y="4317"/>
                  </a:cubicBezTo>
                  <a:cubicBezTo>
                    <a:pt x="808" y="4320"/>
                    <a:pt x="817" y="4321"/>
                    <a:pt x="826" y="4321"/>
                  </a:cubicBezTo>
                  <a:cubicBezTo>
                    <a:pt x="854" y="4321"/>
                    <a:pt x="882" y="4310"/>
                    <a:pt x="910" y="4290"/>
                  </a:cubicBezTo>
                  <a:lnTo>
                    <a:pt x="1253" y="4039"/>
                  </a:lnTo>
                  <a:cubicBezTo>
                    <a:pt x="1262" y="4034"/>
                    <a:pt x="1272" y="4032"/>
                    <a:pt x="1280" y="4032"/>
                  </a:cubicBezTo>
                  <a:cubicBezTo>
                    <a:pt x="1288" y="4032"/>
                    <a:pt x="1295" y="4034"/>
                    <a:pt x="1299" y="4039"/>
                  </a:cubicBezTo>
                  <a:cubicBezTo>
                    <a:pt x="1429" y="4141"/>
                    <a:pt x="1568" y="4234"/>
                    <a:pt x="1726" y="4299"/>
                  </a:cubicBezTo>
                  <a:cubicBezTo>
                    <a:pt x="1735" y="4308"/>
                    <a:pt x="1745" y="4327"/>
                    <a:pt x="1745" y="4345"/>
                  </a:cubicBezTo>
                  <a:lnTo>
                    <a:pt x="1670" y="4763"/>
                  </a:lnTo>
                  <a:cubicBezTo>
                    <a:pt x="1670" y="4800"/>
                    <a:pt x="1680" y="4846"/>
                    <a:pt x="1698" y="4874"/>
                  </a:cubicBezTo>
                  <a:cubicBezTo>
                    <a:pt x="1726" y="4911"/>
                    <a:pt x="1763" y="4930"/>
                    <a:pt x="1800" y="4939"/>
                  </a:cubicBezTo>
                  <a:lnTo>
                    <a:pt x="2450" y="5041"/>
                  </a:lnTo>
                  <a:cubicBezTo>
                    <a:pt x="2459" y="5041"/>
                    <a:pt x="2468" y="5050"/>
                    <a:pt x="2478" y="5050"/>
                  </a:cubicBezTo>
                  <a:cubicBezTo>
                    <a:pt x="2515" y="5050"/>
                    <a:pt x="2542" y="5041"/>
                    <a:pt x="2570" y="5013"/>
                  </a:cubicBezTo>
                  <a:cubicBezTo>
                    <a:pt x="2598" y="4995"/>
                    <a:pt x="2626" y="4957"/>
                    <a:pt x="2635" y="4911"/>
                  </a:cubicBezTo>
                  <a:lnTo>
                    <a:pt x="2700" y="4494"/>
                  </a:lnTo>
                  <a:cubicBezTo>
                    <a:pt x="2700" y="4475"/>
                    <a:pt x="2719" y="4466"/>
                    <a:pt x="2728" y="4466"/>
                  </a:cubicBezTo>
                  <a:cubicBezTo>
                    <a:pt x="2895" y="4447"/>
                    <a:pt x="3062" y="4401"/>
                    <a:pt x="3210" y="4345"/>
                  </a:cubicBezTo>
                  <a:cubicBezTo>
                    <a:pt x="3229" y="4345"/>
                    <a:pt x="3247" y="4345"/>
                    <a:pt x="3257" y="4364"/>
                  </a:cubicBezTo>
                  <a:lnTo>
                    <a:pt x="3507" y="4707"/>
                  </a:lnTo>
                  <a:cubicBezTo>
                    <a:pt x="3536" y="4747"/>
                    <a:pt x="3587" y="4770"/>
                    <a:pt x="3636" y="4770"/>
                  </a:cubicBezTo>
                  <a:cubicBezTo>
                    <a:pt x="3666" y="4770"/>
                    <a:pt x="3696" y="4762"/>
                    <a:pt x="3721" y="4744"/>
                  </a:cubicBezTo>
                  <a:lnTo>
                    <a:pt x="4259" y="4354"/>
                  </a:lnTo>
                  <a:cubicBezTo>
                    <a:pt x="4324" y="4299"/>
                    <a:pt x="4342" y="4206"/>
                    <a:pt x="4286" y="4132"/>
                  </a:cubicBezTo>
                  <a:lnTo>
                    <a:pt x="4036" y="3789"/>
                  </a:lnTo>
                  <a:cubicBezTo>
                    <a:pt x="4027" y="3779"/>
                    <a:pt x="4027" y="3761"/>
                    <a:pt x="4036" y="3742"/>
                  </a:cubicBezTo>
                  <a:cubicBezTo>
                    <a:pt x="4147" y="3622"/>
                    <a:pt x="4231" y="3473"/>
                    <a:pt x="4296" y="3325"/>
                  </a:cubicBezTo>
                  <a:cubicBezTo>
                    <a:pt x="4303" y="3311"/>
                    <a:pt x="4314" y="3303"/>
                    <a:pt x="4327" y="3303"/>
                  </a:cubicBezTo>
                  <a:cubicBezTo>
                    <a:pt x="4332" y="3303"/>
                    <a:pt x="4337" y="3304"/>
                    <a:pt x="4342" y="3306"/>
                  </a:cubicBezTo>
                  <a:lnTo>
                    <a:pt x="4760" y="3371"/>
                  </a:lnTo>
                  <a:cubicBezTo>
                    <a:pt x="4771" y="3373"/>
                    <a:pt x="4782" y="3375"/>
                    <a:pt x="4793" y="3375"/>
                  </a:cubicBezTo>
                  <a:cubicBezTo>
                    <a:pt x="4825" y="3375"/>
                    <a:pt x="4852" y="3364"/>
                    <a:pt x="4880" y="3343"/>
                  </a:cubicBezTo>
                  <a:cubicBezTo>
                    <a:pt x="4908" y="3315"/>
                    <a:pt x="4936" y="3278"/>
                    <a:pt x="4936" y="3241"/>
                  </a:cubicBezTo>
                  <a:lnTo>
                    <a:pt x="5047" y="2592"/>
                  </a:lnTo>
                  <a:cubicBezTo>
                    <a:pt x="5056" y="2508"/>
                    <a:pt x="5001" y="2425"/>
                    <a:pt x="4917" y="2416"/>
                  </a:cubicBezTo>
                  <a:lnTo>
                    <a:pt x="4491" y="2351"/>
                  </a:lnTo>
                  <a:cubicBezTo>
                    <a:pt x="4481" y="2341"/>
                    <a:pt x="4463" y="2332"/>
                    <a:pt x="4463" y="2314"/>
                  </a:cubicBezTo>
                  <a:cubicBezTo>
                    <a:pt x="4444" y="2147"/>
                    <a:pt x="4407" y="1989"/>
                    <a:pt x="4351" y="1831"/>
                  </a:cubicBezTo>
                  <a:cubicBezTo>
                    <a:pt x="4342" y="1822"/>
                    <a:pt x="4351" y="1803"/>
                    <a:pt x="4361" y="1794"/>
                  </a:cubicBezTo>
                  <a:lnTo>
                    <a:pt x="4704" y="1544"/>
                  </a:lnTo>
                  <a:cubicBezTo>
                    <a:pt x="4741" y="1516"/>
                    <a:pt x="4760" y="1479"/>
                    <a:pt x="4769" y="1442"/>
                  </a:cubicBezTo>
                  <a:cubicBezTo>
                    <a:pt x="4778" y="1395"/>
                    <a:pt x="4769" y="1358"/>
                    <a:pt x="4741" y="1321"/>
                  </a:cubicBezTo>
                  <a:lnTo>
                    <a:pt x="4351" y="792"/>
                  </a:lnTo>
                  <a:cubicBezTo>
                    <a:pt x="4333" y="755"/>
                    <a:pt x="4296" y="737"/>
                    <a:pt x="4249" y="727"/>
                  </a:cubicBezTo>
                  <a:cubicBezTo>
                    <a:pt x="4240" y="725"/>
                    <a:pt x="4230" y="724"/>
                    <a:pt x="4220" y="724"/>
                  </a:cubicBezTo>
                  <a:cubicBezTo>
                    <a:pt x="4190" y="724"/>
                    <a:pt x="4159" y="734"/>
                    <a:pt x="4138" y="755"/>
                  </a:cubicBezTo>
                  <a:lnTo>
                    <a:pt x="3795" y="1006"/>
                  </a:lnTo>
                  <a:cubicBezTo>
                    <a:pt x="3786" y="1010"/>
                    <a:pt x="3776" y="1013"/>
                    <a:pt x="3768" y="1013"/>
                  </a:cubicBezTo>
                  <a:cubicBezTo>
                    <a:pt x="3760" y="1013"/>
                    <a:pt x="3753" y="1010"/>
                    <a:pt x="3748" y="1006"/>
                  </a:cubicBezTo>
                  <a:cubicBezTo>
                    <a:pt x="3619" y="904"/>
                    <a:pt x="3479" y="811"/>
                    <a:pt x="3322" y="746"/>
                  </a:cubicBezTo>
                  <a:cubicBezTo>
                    <a:pt x="3312" y="737"/>
                    <a:pt x="3303" y="718"/>
                    <a:pt x="3303" y="709"/>
                  </a:cubicBezTo>
                  <a:lnTo>
                    <a:pt x="3368" y="282"/>
                  </a:lnTo>
                  <a:cubicBezTo>
                    <a:pt x="3387" y="199"/>
                    <a:pt x="3331" y="124"/>
                    <a:pt x="3247" y="106"/>
                  </a:cubicBezTo>
                  <a:lnTo>
                    <a:pt x="2598" y="4"/>
                  </a:lnTo>
                  <a:cubicBezTo>
                    <a:pt x="2587" y="1"/>
                    <a:pt x="2576" y="0"/>
                    <a:pt x="2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2058200" y="2676025"/>
              <a:ext cx="27400" cy="28550"/>
            </a:xfrm>
            <a:custGeom>
              <a:rect b="b" l="l" r="r" t="t"/>
              <a:pathLst>
                <a:path extrusionOk="0" h="1142" w="1096">
                  <a:moveTo>
                    <a:pt x="956" y="0"/>
                  </a:moveTo>
                  <a:cubicBezTo>
                    <a:pt x="937" y="0"/>
                    <a:pt x="910" y="9"/>
                    <a:pt x="891" y="19"/>
                  </a:cubicBezTo>
                  <a:lnTo>
                    <a:pt x="75" y="445"/>
                  </a:lnTo>
                  <a:cubicBezTo>
                    <a:pt x="28" y="473"/>
                    <a:pt x="0" y="520"/>
                    <a:pt x="0" y="566"/>
                  </a:cubicBezTo>
                  <a:cubicBezTo>
                    <a:pt x="0" y="612"/>
                    <a:pt x="38" y="659"/>
                    <a:pt x="75" y="687"/>
                  </a:cubicBezTo>
                  <a:lnTo>
                    <a:pt x="84" y="687"/>
                  </a:lnTo>
                  <a:lnTo>
                    <a:pt x="891" y="1132"/>
                  </a:lnTo>
                  <a:cubicBezTo>
                    <a:pt x="910" y="1141"/>
                    <a:pt x="937" y="1141"/>
                    <a:pt x="956" y="1141"/>
                  </a:cubicBezTo>
                  <a:cubicBezTo>
                    <a:pt x="1030" y="1141"/>
                    <a:pt x="1086" y="1085"/>
                    <a:pt x="1086" y="1011"/>
                  </a:cubicBezTo>
                  <a:cubicBezTo>
                    <a:pt x="1086" y="956"/>
                    <a:pt x="1067" y="909"/>
                    <a:pt x="1021" y="891"/>
                  </a:cubicBezTo>
                  <a:lnTo>
                    <a:pt x="427" y="566"/>
                  </a:lnTo>
                  <a:lnTo>
                    <a:pt x="1021" y="260"/>
                  </a:lnTo>
                  <a:cubicBezTo>
                    <a:pt x="1067" y="232"/>
                    <a:pt x="1095" y="186"/>
                    <a:pt x="1095" y="139"/>
                  </a:cubicBezTo>
                  <a:cubicBezTo>
                    <a:pt x="1095" y="65"/>
                    <a:pt x="1030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4"/>
            <p:cNvSpPr/>
            <p:nvPr/>
          </p:nvSpPr>
          <p:spPr>
            <a:xfrm>
              <a:off x="2088825" y="2662325"/>
              <a:ext cx="22975" cy="53375"/>
            </a:xfrm>
            <a:custGeom>
              <a:rect b="b" l="l" r="r" t="t"/>
              <a:pathLst>
                <a:path extrusionOk="0" h="2135" w="919">
                  <a:moveTo>
                    <a:pt x="751" y="1"/>
                  </a:moveTo>
                  <a:cubicBezTo>
                    <a:pt x="677" y="1"/>
                    <a:pt x="612" y="47"/>
                    <a:pt x="584" y="121"/>
                  </a:cubicBezTo>
                  <a:lnTo>
                    <a:pt x="9" y="1921"/>
                  </a:lnTo>
                  <a:cubicBezTo>
                    <a:pt x="0" y="1930"/>
                    <a:pt x="0" y="1949"/>
                    <a:pt x="0" y="1967"/>
                  </a:cubicBezTo>
                  <a:cubicBezTo>
                    <a:pt x="0" y="2042"/>
                    <a:pt x="46" y="2107"/>
                    <a:pt x="121" y="2134"/>
                  </a:cubicBezTo>
                  <a:lnTo>
                    <a:pt x="167" y="2134"/>
                  </a:lnTo>
                  <a:cubicBezTo>
                    <a:pt x="241" y="2134"/>
                    <a:pt x="306" y="2088"/>
                    <a:pt x="325" y="2023"/>
                  </a:cubicBezTo>
                  <a:lnTo>
                    <a:pt x="909" y="242"/>
                  </a:lnTo>
                  <a:cubicBezTo>
                    <a:pt x="909" y="223"/>
                    <a:pt x="918" y="205"/>
                    <a:pt x="918" y="186"/>
                  </a:cubicBezTo>
                  <a:cubicBezTo>
                    <a:pt x="918" y="84"/>
                    <a:pt x="844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2114100" y="2676025"/>
              <a:ext cx="27150" cy="28550"/>
            </a:xfrm>
            <a:custGeom>
              <a:rect b="b" l="l" r="r" t="t"/>
              <a:pathLst>
                <a:path extrusionOk="0" h="1142" w="1086">
                  <a:moveTo>
                    <a:pt x="130" y="0"/>
                  </a:moveTo>
                  <a:cubicBezTo>
                    <a:pt x="56" y="0"/>
                    <a:pt x="0" y="65"/>
                    <a:pt x="0" y="139"/>
                  </a:cubicBezTo>
                  <a:cubicBezTo>
                    <a:pt x="0" y="186"/>
                    <a:pt x="19" y="232"/>
                    <a:pt x="65" y="260"/>
                  </a:cubicBezTo>
                  <a:lnTo>
                    <a:pt x="659" y="566"/>
                  </a:lnTo>
                  <a:lnTo>
                    <a:pt x="74" y="891"/>
                  </a:lnTo>
                  <a:cubicBezTo>
                    <a:pt x="28" y="909"/>
                    <a:pt x="0" y="956"/>
                    <a:pt x="0" y="1011"/>
                  </a:cubicBezTo>
                  <a:cubicBezTo>
                    <a:pt x="0" y="1076"/>
                    <a:pt x="56" y="1141"/>
                    <a:pt x="130" y="1141"/>
                  </a:cubicBezTo>
                  <a:cubicBezTo>
                    <a:pt x="158" y="1141"/>
                    <a:pt x="176" y="1141"/>
                    <a:pt x="195" y="1132"/>
                  </a:cubicBezTo>
                  <a:lnTo>
                    <a:pt x="1002" y="687"/>
                  </a:lnTo>
                  <a:lnTo>
                    <a:pt x="1011" y="687"/>
                  </a:lnTo>
                  <a:cubicBezTo>
                    <a:pt x="1058" y="659"/>
                    <a:pt x="1086" y="612"/>
                    <a:pt x="1086" y="566"/>
                  </a:cubicBezTo>
                  <a:cubicBezTo>
                    <a:pt x="1086" y="520"/>
                    <a:pt x="1058" y="473"/>
                    <a:pt x="1011" y="445"/>
                  </a:cubicBezTo>
                  <a:lnTo>
                    <a:pt x="195" y="19"/>
                  </a:lnTo>
                  <a:cubicBezTo>
                    <a:pt x="176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2002300" y="2589050"/>
              <a:ext cx="99050" cy="81425"/>
            </a:xfrm>
            <a:custGeom>
              <a:rect b="b" l="l" r="r" t="t"/>
              <a:pathLst>
                <a:path extrusionOk="0" h="3257" w="3962">
                  <a:moveTo>
                    <a:pt x="3906" y="0"/>
                  </a:moveTo>
                  <a:cubicBezTo>
                    <a:pt x="3535" y="0"/>
                    <a:pt x="3164" y="56"/>
                    <a:pt x="2802" y="158"/>
                  </a:cubicBezTo>
                  <a:cubicBezTo>
                    <a:pt x="1402" y="557"/>
                    <a:pt x="307" y="1744"/>
                    <a:pt x="1" y="3182"/>
                  </a:cubicBezTo>
                  <a:cubicBezTo>
                    <a:pt x="1" y="3219"/>
                    <a:pt x="19" y="3247"/>
                    <a:pt x="47" y="3256"/>
                  </a:cubicBezTo>
                  <a:lnTo>
                    <a:pt x="66" y="3256"/>
                  </a:lnTo>
                  <a:cubicBezTo>
                    <a:pt x="94" y="3256"/>
                    <a:pt x="112" y="3238"/>
                    <a:pt x="121" y="3210"/>
                  </a:cubicBezTo>
                  <a:cubicBezTo>
                    <a:pt x="409" y="1809"/>
                    <a:pt x="1476" y="659"/>
                    <a:pt x="2830" y="269"/>
                  </a:cubicBezTo>
                  <a:cubicBezTo>
                    <a:pt x="3183" y="167"/>
                    <a:pt x="3545" y="112"/>
                    <a:pt x="3906" y="112"/>
                  </a:cubicBezTo>
                  <a:cubicBezTo>
                    <a:pt x="3943" y="112"/>
                    <a:pt x="3962" y="93"/>
                    <a:pt x="3962" y="56"/>
                  </a:cubicBezTo>
                  <a:cubicBezTo>
                    <a:pt x="3962" y="28"/>
                    <a:pt x="3943" y="0"/>
                    <a:pt x="3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2000925" y="2593400"/>
              <a:ext cx="203875" cy="194875"/>
            </a:xfrm>
            <a:custGeom>
              <a:rect b="b" l="l" r="r" t="t"/>
              <a:pathLst>
                <a:path extrusionOk="0" h="7795" w="8155">
                  <a:moveTo>
                    <a:pt x="5133" y="0"/>
                  </a:moveTo>
                  <a:cubicBezTo>
                    <a:pt x="5109" y="0"/>
                    <a:pt x="5082" y="17"/>
                    <a:pt x="5075" y="40"/>
                  </a:cubicBezTo>
                  <a:cubicBezTo>
                    <a:pt x="5065" y="77"/>
                    <a:pt x="5084" y="105"/>
                    <a:pt x="5112" y="114"/>
                  </a:cubicBezTo>
                  <a:cubicBezTo>
                    <a:pt x="6568" y="568"/>
                    <a:pt x="7626" y="1839"/>
                    <a:pt x="7802" y="3351"/>
                  </a:cubicBezTo>
                  <a:cubicBezTo>
                    <a:pt x="8034" y="5216"/>
                    <a:pt x="6846" y="7006"/>
                    <a:pt x="5037" y="7526"/>
                  </a:cubicBezTo>
                  <a:cubicBezTo>
                    <a:pt x="4682" y="7628"/>
                    <a:pt x="4319" y="7679"/>
                    <a:pt x="3958" y="7679"/>
                  </a:cubicBezTo>
                  <a:cubicBezTo>
                    <a:pt x="3207" y="7679"/>
                    <a:pt x="2467" y="7460"/>
                    <a:pt x="1828" y="7034"/>
                  </a:cubicBezTo>
                  <a:cubicBezTo>
                    <a:pt x="881" y="6413"/>
                    <a:pt x="260" y="5402"/>
                    <a:pt x="121" y="4270"/>
                  </a:cubicBezTo>
                  <a:cubicBezTo>
                    <a:pt x="121" y="4233"/>
                    <a:pt x="93" y="4214"/>
                    <a:pt x="56" y="4214"/>
                  </a:cubicBezTo>
                  <a:cubicBezTo>
                    <a:pt x="28" y="4223"/>
                    <a:pt x="0" y="4251"/>
                    <a:pt x="9" y="4279"/>
                  </a:cubicBezTo>
                  <a:cubicBezTo>
                    <a:pt x="149" y="5448"/>
                    <a:pt x="789" y="6487"/>
                    <a:pt x="1763" y="7136"/>
                  </a:cubicBezTo>
                  <a:cubicBezTo>
                    <a:pt x="2421" y="7572"/>
                    <a:pt x="3182" y="7795"/>
                    <a:pt x="3961" y="7795"/>
                  </a:cubicBezTo>
                  <a:cubicBezTo>
                    <a:pt x="4332" y="7795"/>
                    <a:pt x="4703" y="7739"/>
                    <a:pt x="5075" y="7637"/>
                  </a:cubicBezTo>
                  <a:cubicBezTo>
                    <a:pt x="6930" y="7108"/>
                    <a:pt x="8154" y="5253"/>
                    <a:pt x="7922" y="3333"/>
                  </a:cubicBezTo>
                  <a:cubicBezTo>
                    <a:pt x="7728" y="1774"/>
                    <a:pt x="6642" y="476"/>
                    <a:pt x="5149" y="3"/>
                  </a:cubicBezTo>
                  <a:cubicBezTo>
                    <a:pt x="5144" y="1"/>
                    <a:pt x="5139" y="0"/>
                    <a:pt x="5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2012975" y="2606000"/>
              <a:ext cx="173975" cy="165350"/>
            </a:xfrm>
            <a:custGeom>
              <a:rect b="b" l="l" r="r" t="t"/>
              <a:pathLst>
                <a:path extrusionOk="0" h="6614" w="6959">
                  <a:moveTo>
                    <a:pt x="3479" y="83"/>
                  </a:moveTo>
                  <a:cubicBezTo>
                    <a:pt x="4110" y="83"/>
                    <a:pt x="4732" y="269"/>
                    <a:pt x="5260" y="621"/>
                  </a:cubicBezTo>
                  <a:cubicBezTo>
                    <a:pt x="6049" y="1141"/>
                    <a:pt x="6559" y="1985"/>
                    <a:pt x="6680" y="2922"/>
                  </a:cubicBezTo>
                  <a:cubicBezTo>
                    <a:pt x="6865" y="4480"/>
                    <a:pt x="5882" y="5974"/>
                    <a:pt x="4379" y="6400"/>
                  </a:cubicBezTo>
                  <a:cubicBezTo>
                    <a:pt x="4083" y="6484"/>
                    <a:pt x="3780" y="6526"/>
                    <a:pt x="3480" y="6526"/>
                  </a:cubicBezTo>
                  <a:cubicBezTo>
                    <a:pt x="2851" y="6526"/>
                    <a:pt x="2232" y="6344"/>
                    <a:pt x="1698" y="5992"/>
                  </a:cubicBezTo>
                  <a:cubicBezTo>
                    <a:pt x="919" y="5473"/>
                    <a:pt x="399" y="4629"/>
                    <a:pt x="279" y="3692"/>
                  </a:cubicBezTo>
                  <a:cubicBezTo>
                    <a:pt x="93" y="2133"/>
                    <a:pt x="1086" y="640"/>
                    <a:pt x="2589" y="213"/>
                  </a:cubicBezTo>
                  <a:cubicBezTo>
                    <a:pt x="2886" y="129"/>
                    <a:pt x="3182" y="83"/>
                    <a:pt x="3479" y="83"/>
                  </a:cubicBezTo>
                  <a:close/>
                  <a:moveTo>
                    <a:pt x="3477" y="0"/>
                  </a:moveTo>
                  <a:cubicBezTo>
                    <a:pt x="3171" y="0"/>
                    <a:pt x="2863" y="43"/>
                    <a:pt x="2561" y="129"/>
                  </a:cubicBezTo>
                  <a:cubicBezTo>
                    <a:pt x="1021" y="575"/>
                    <a:pt x="1" y="2105"/>
                    <a:pt x="195" y="3701"/>
                  </a:cubicBezTo>
                  <a:cubicBezTo>
                    <a:pt x="316" y="4666"/>
                    <a:pt x="845" y="5528"/>
                    <a:pt x="1652" y="6066"/>
                  </a:cubicBezTo>
                  <a:cubicBezTo>
                    <a:pt x="2199" y="6428"/>
                    <a:pt x="2839" y="6614"/>
                    <a:pt x="3479" y="6614"/>
                  </a:cubicBezTo>
                  <a:cubicBezTo>
                    <a:pt x="3785" y="6614"/>
                    <a:pt x="4101" y="6567"/>
                    <a:pt x="4398" y="6484"/>
                  </a:cubicBezTo>
                  <a:cubicBezTo>
                    <a:pt x="5938" y="6039"/>
                    <a:pt x="6958" y="4508"/>
                    <a:pt x="6763" y="2912"/>
                  </a:cubicBezTo>
                  <a:cubicBezTo>
                    <a:pt x="6643" y="1948"/>
                    <a:pt x="6114" y="1085"/>
                    <a:pt x="5307" y="547"/>
                  </a:cubicBezTo>
                  <a:cubicBezTo>
                    <a:pt x="4760" y="188"/>
                    <a:pt x="4123" y="0"/>
                    <a:pt x="3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2033850" y="2508575"/>
              <a:ext cx="13250" cy="56600"/>
            </a:xfrm>
            <a:custGeom>
              <a:rect b="b" l="l" r="r" t="t"/>
              <a:pathLst>
                <a:path extrusionOk="0" h="2264" w="530"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lnTo>
                    <a:pt x="0" y="2023"/>
                  </a:lnTo>
                  <a:cubicBezTo>
                    <a:pt x="0" y="2152"/>
                    <a:pt x="102" y="2264"/>
                    <a:pt x="232" y="2264"/>
                  </a:cubicBezTo>
                  <a:lnTo>
                    <a:pt x="288" y="2264"/>
                  </a:lnTo>
                  <a:cubicBezTo>
                    <a:pt x="418" y="2264"/>
                    <a:pt x="529" y="2152"/>
                    <a:pt x="520" y="2023"/>
                  </a:cubicBezTo>
                  <a:lnTo>
                    <a:pt x="520" y="232"/>
                  </a:lnTo>
                  <a:cubicBezTo>
                    <a:pt x="520" y="102"/>
                    <a:pt x="41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2032450" y="2507175"/>
              <a:ext cx="16025" cy="59400"/>
            </a:xfrm>
            <a:custGeom>
              <a:rect b="b" l="l" r="r" t="t"/>
              <a:pathLst>
                <a:path extrusionOk="0" h="2376" w="641">
                  <a:moveTo>
                    <a:pt x="344" y="112"/>
                  </a:moveTo>
                  <a:cubicBezTo>
                    <a:pt x="446" y="112"/>
                    <a:pt x="520" y="195"/>
                    <a:pt x="520" y="288"/>
                  </a:cubicBezTo>
                  <a:lnTo>
                    <a:pt x="520" y="2079"/>
                  </a:lnTo>
                  <a:cubicBezTo>
                    <a:pt x="520" y="2181"/>
                    <a:pt x="446" y="2255"/>
                    <a:pt x="344" y="2255"/>
                  </a:cubicBezTo>
                  <a:lnTo>
                    <a:pt x="298" y="2255"/>
                  </a:lnTo>
                  <a:cubicBezTo>
                    <a:pt x="196" y="2255"/>
                    <a:pt x="121" y="2181"/>
                    <a:pt x="121" y="2079"/>
                  </a:cubicBezTo>
                  <a:lnTo>
                    <a:pt x="121" y="288"/>
                  </a:ln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lnTo>
                    <a:pt x="1" y="2079"/>
                  </a:lnTo>
                  <a:cubicBezTo>
                    <a:pt x="1" y="2246"/>
                    <a:pt x="131" y="2375"/>
                    <a:pt x="288" y="2375"/>
                  </a:cubicBezTo>
                  <a:lnTo>
                    <a:pt x="344" y="2375"/>
                  </a:lnTo>
                  <a:cubicBezTo>
                    <a:pt x="511" y="2375"/>
                    <a:pt x="641" y="2246"/>
                    <a:pt x="641" y="2079"/>
                  </a:cubicBezTo>
                  <a:lnTo>
                    <a:pt x="641" y="288"/>
                  </a:lnTo>
                  <a:cubicBezTo>
                    <a:pt x="641" y="131"/>
                    <a:pt x="502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1764350" y="2410475"/>
              <a:ext cx="53850" cy="477775"/>
            </a:xfrm>
            <a:custGeom>
              <a:rect b="b" l="l" r="r" t="t"/>
              <a:pathLst>
                <a:path extrusionOk="0" h="19111" w="2154">
                  <a:moveTo>
                    <a:pt x="1615" y="0"/>
                  </a:moveTo>
                  <a:cubicBezTo>
                    <a:pt x="725" y="0"/>
                    <a:pt x="1" y="724"/>
                    <a:pt x="1" y="1614"/>
                  </a:cubicBezTo>
                  <a:lnTo>
                    <a:pt x="1" y="17496"/>
                  </a:lnTo>
                  <a:cubicBezTo>
                    <a:pt x="1" y="18387"/>
                    <a:pt x="725" y="19110"/>
                    <a:pt x="1615" y="19110"/>
                  </a:cubicBezTo>
                  <a:lnTo>
                    <a:pt x="2153" y="19110"/>
                  </a:lnTo>
                  <a:cubicBezTo>
                    <a:pt x="1272" y="19110"/>
                    <a:pt x="558" y="18396"/>
                    <a:pt x="558" y="17505"/>
                  </a:cubicBezTo>
                  <a:lnTo>
                    <a:pt x="558" y="1605"/>
                  </a:lnTo>
                  <a:cubicBezTo>
                    <a:pt x="558" y="724"/>
                    <a:pt x="1272" y="0"/>
                    <a:pt x="2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1762975" y="2409075"/>
              <a:ext cx="55225" cy="480550"/>
            </a:xfrm>
            <a:custGeom>
              <a:rect b="b" l="l" r="r" t="t"/>
              <a:pathLst>
                <a:path extrusionOk="0" h="19222" w="2209">
                  <a:moveTo>
                    <a:pt x="1596" y="121"/>
                  </a:moveTo>
                  <a:lnTo>
                    <a:pt x="1596" y="121"/>
                  </a:lnTo>
                  <a:cubicBezTo>
                    <a:pt x="984" y="362"/>
                    <a:pt x="548" y="965"/>
                    <a:pt x="548" y="1661"/>
                  </a:cubicBezTo>
                  <a:lnTo>
                    <a:pt x="548" y="17561"/>
                  </a:lnTo>
                  <a:cubicBezTo>
                    <a:pt x="548" y="18266"/>
                    <a:pt x="984" y="18860"/>
                    <a:pt x="1596" y="19110"/>
                  </a:cubicBezTo>
                  <a:cubicBezTo>
                    <a:pt x="770" y="19073"/>
                    <a:pt x="112" y="18387"/>
                    <a:pt x="112" y="17552"/>
                  </a:cubicBezTo>
                  <a:lnTo>
                    <a:pt x="112" y="1670"/>
                  </a:lnTo>
                  <a:cubicBezTo>
                    <a:pt x="112" y="836"/>
                    <a:pt x="770" y="158"/>
                    <a:pt x="1596" y="121"/>
                  </a:cubicBezTo>
                  <a:close/>
                  <a:moveTo>
                    <a:pt x="1670" y="1"/>
                  </a:moveTo>
                  <a:cubicBezTo>
                    <a:pt x="742" y="1"/>
                    <a:pt x="0" y="752"/>
                    <a:pt x="0" y="1670"/>
                  </a:cubicBezTo>
                  <a:lnTo>
                    <a:pt x="0" y="17552"/>
                  </a:lnTo>
                  <a:cubicBezTo>
                    <a:pt x="0" y="18480"/>
                    <a:pt x="742" y="19222"/>
                    <a:pt x="1670" y="19222"/>
                  </a:cubicBezTo>
                  <a:lnTo>
                    <a:pt x="2208" y="19222"/>
                  </a:lnTo>
                  <a:lnTo>
                    <a:pt x="2208" y="19110"/>
                  </a:lnTo>
                  <a:cubicBezTo>
                    <a:pt x="1364" y="19110"/>
                    <a:pt x="668" y="18415"/>
                    <a:pt x="668" y="17561"/>
                  </a:cubicBezTo>
                  <a:lnTo>
                    <a:pt x="668" y="1661"/>
                  </a:lnTo>
                  <a:cubicBezTo>
                    <a:pt x="668" y="808"/>
                    <a:pt x="1364" y="121"/>
                    <a:pt x="2208" y="121"/>
                  </a:cubicBezTo>
                  <a:lnTo>
                    <a:pt x="2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1768300" y="2473550"/>
              <a:ext cx="6750" cy="56375"/>
            </a:xfrm>
            <a:custGeom>
              <a:rect b="b" l="l" r="r" t="t"/>
              <a:pathLst>
                <a:path extrusionOk="0" h="2255" w="270">
                  <a:moveTo>
                    <a:pt x="140" y="1"/>
                  </a:moveTo>
                  <a:cubicBezTo>
                    <a:pt x="56" y="1"/>
                    <a:pt x="1" y="56"/>
                    <a:pt x="1" y="130"/>
                  </a:cubicBezTo>
                  <a:lnTo>
                    <a:pt x="1" y="2125"/>
                  </a:lnTo>
                  <a:cubicBezTo>
                    <a:pt x="1" y="2199"/>
                    <a:pt x="56" y="2255"/>
                    <a:pt x="140" y="2255"/>
                  </a:cubicBezTo>
                  <a:cubicBezTo>
                    <a:pt x="214" y="2255"/>
                    <a:pt x="270" y="2199"/>
                    <a:pt x="270" y="2125"/>
                  </a:cubicBezTo>
                  <a:lnTo>
                    <a:pt x="270" y="130"/>
                  </a:lnTo>
                  <a:cubicBezTo>
                    <a:pt x="270" y="5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1766088" y="2471511"/>
              <a:ext cx="9550" cy="59625"/>
            </a:xfrm>
            <a:custGeom>
              <a:rect b="b" l="l" r="r" t="t"/>
              <a:pathLst>
                <a:path extrusionOk="0" h="2385" w="382">
                  <a:moveTo>
                    <a:pt x="196" y="121"/>
                  </a:moveTo>
                  <a:cubicBezTo>
                    <a:pt x="233" y="121"/>
                    <a:pt x="270" y="158"/>
                    <a:pt x="270" y="205"/>
                  </a:cubicBezTo>
                  <a:lnTo>
                    <a:pt x="270" y="2190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90"/>
                  </a:cubicBezTo>
                  <a:lnTo>
                    <a:pt x="112" y="205"/>
                  </a:lnTo>
                  <a:cubicBezTo>
                    <a:pt x="112" y="158"/>
                    <a:pt x="149" y="121"/>
                    <a:pt x="196" y="121"/>
                  </a:cubicBezTo>
                  <a:close/>
                  <a:moveTo>
                    <a:pt x="196" y="1"/>
                  </a:moveTo>
                  <a:cubicBezTo>
                    <a:pt x="84" y="1"/>
                    <a:pt x="1" y="93"/>
                    <a:pt x="1" y="195"/>
                  </a:cubicBezTo>
                  <a:lnTo>
                    <a:pt x="1" y="2190"/>
                  </a:lnTo>
                  <a:cubicBezTo>
                    <a:pt x="1" y="2292"/>
                    <a:pt x="84" y="2385"/>
                    <a:pt x="196" y="2385"/>
                  </a:cubicBezTo>
                  <a:cubicBezTo>
                    <a:pt x="298" y="2385"/>
                    <a:pt x="381" y="2292"/>
                    <a:pt x="381" y="2190"/>
                  </a:cubicBezTo>
                  <a:lnTo>
                    <a:pt x="381" y="195"/>
                  </a:lnTo>
                  <a:cubicBezTo>
                    <a:pt x="381" y="93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1768300" y="2548225"/>
              <a:ext cx="6750" cy="56625"/>
            </a:xfrm>
            <a:custGeom>
              <a:rect b="b" l="l" r="r" t="t"/>
              <a:pathLst>
                <a:path extrusionOk="0" h="2265" w="270">
                  <a:moveTo>
                    <a:pt x="140" y="1"/>
                  </a:moveTo>
                  <a:cubicBezTo>
                    <a:pt x="56" y="1"/>
                    <a:pt x="1" y="66"/>
                    <a:pt x="1" y="140"/>
                  </a:cubicBezTo>
                  <a:lnTo>
                    <a:pt x="1" y="2125"/>
                  </a:lnTo>
                  <a:cubicBezTo>
                    <a:pt x="1" y="2199"/>
                    <a:pt x="56" y="2264"/>
                    <a:pt x="140" y="2264"/>
                  </a:cubicBezTo>
                  <a:cubicBezTo>
                    <a:pt x="214" y="2264"/>
                    <a:pt x="270" y="2199"/>
                    <a:pt x="270" y="2125"/>
                  </a:cubicBezTo>
                  <a:lnTo>
                    <a:pt x="270" y="140"/>
                  </a:lnTo>
                  <a:cubicBezTo>
                    <a:pt x="270" y="66"/>
                    <a:pt x="214" y="1"/>
                    <a:pt x="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1766088" y="2546411"/>
              <a:ext cx="9550" cy="59400"/>
            </a:xfrm>
            <a:custGeom>
              <a:rect b="b" l="l" r="r" t="t"/>
              <a:pathLst>
                <a:path extrusionOk="0" h="2376" w="382">
                  <a:moveTo>
                    <a:pt x="196" y="122"/>
                  </a:moveTo>
                  <a:cubicBezTo>
                    <a:pt x="233" y="122"/>
                    <a:pt x="270" y="149"/>
                    <a:pt x="270" y="196"/>
                  </a:cubicBezTo>
                  <a:lnTo>
                    <a:pt x="270" y="2181"/>
                  </a:lnTo>
                  <a:cubicBezTo>
                    <a:pt x="270" y="2227"/>
                    <a:pt x="233" y="2264"/>
                    <a:pt x="196" y="2264"/>
                  </a:cubicBezTo>
                  <a:cubicBezTo>
                    <a:pt x="149" y="2264"/>
                    <a:pt x="112" y="2227"/>
                    <a:pt x="112" y="2181"/>
                  </a:cubicBezTo>
                  <a:lnTo>
                    <a:pt x="112" y="196"/>
                  </a:lnTo>
                  <a:cubicBezTo>
                    <a:pt x="112" y="149"/>
                    <a:pt x="149" y="122"/>
                    <a:pt x="196" y="12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96"/>
                  </a:cubicBezTo>
                  <a:lnTo>
                    <a:pt x="1" y="2181"/>
                  </a:lnTo>
                  <a:cubicBezTo>
                    <a:pt x="1" y="2292"/>
                    <a:pt x="84" y="2376"/>
                    <a:pt x="196" y="2376"/>
                  </a:cubicBezTo>
                  <a:cubicBezTo>
                    <a:pt x="298" y="2376"/>
                    <a:pt x="381" y="2292"/>
                    <a:pt x="381" y="2181"/>
                  </a:cubicBezTo>
                  <a:lnTo>
                    <a:pt x="381" y="196"/>
                  </a:ln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1778275" y="2410475"/>
              <a:ext cx="261400" cy="477775"/>
            </a:xfrm>
            <a:custGeom>
              <a:rect b="b" l="l" r="r" t="t"/>
              <a:pathLst>
                <a:path extrusionOk="0" h="19111" w="10456">
                  <a:moveTo>
                    <a:pt x="1596" y="0"/>
                  </a:moveTo>
                  <a:cubicBezTo>
                    <a:pt x="715" y="0"/>
                    <a:pt x="1" y="724"/>
                    <a:pt x="1" y="1605"/>
                  </a:cubicBezTo>
                  <a:lnTo>
                    <a:pt x="1" y="17505"/>
                  </a:lnTo>
                  <a:cubicBezTo>
                    <a:pt x="1" y="18396"/>
                    <a:pt x="715" y="19110"/>
                    <a:pt x="1596" y="19110"/>
                  </a:cubicBezTo>
                  <a:lnTo>
                    <a:pt x="8850" y="19110"/>
                  </a:lnTo>
                  <a:cubicBezTo>
                    <a:pt x="9732" y="19110"/>
                    <a:pt x="10455" y="18396"/>
                    <a:pt x="10455" y="17505"/>
                  </a:cubicBezTo>
                  <a:lnTo>
                    <a:pt x="10455" y="1605"/>
                  </a:lnTo>
                  <a:cubicBezTo>
                    <a:pt x="10455" y="724"/>
                    <a:pt x="9732" y="0"/>
                    <a:pt x="88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1776650" y="2409075"/>
              <a:ext cx="264425" cy="480550"/>
            </a:xfrm>
            <a:custGeom>
              <a:rect b="b" l="l" r="r" t="t"/>
              <a:pathLst>
                <a:path extrusionOk="0" h="19222" w="10577">
                  <a:moveTo>
                    <a:pt x="8915" y="112"/>
                  </a:moveTo>
                  <a:cubicBezTo>
                    <a:pt x="9769" y="112"/>
                    <a:pt x="10455" y="808"/>
                    <a:pt x="10455" y="1661"/>
                  </a:cubicBezTo>
                  <a:lnTo>
                    <a:pt x="10455" y="17561"/>
                  </a:lnTo>
                  <a:cubicBezTo>
                    <a:pt x="10455" y="18415"/>
                    <a:pt x="9769" y="19110"/>
                    <a:pt x="8915" y="19110"/>
                  </a:cubicBezTo>
                  <a:lnTo>
                    <a:pt x="1661" y="19110"/>
                  </a:lnTo>
                  <a:cubicBezTo>
                    <a:pt x="817" y="19110"/>
                    <a:pt x="121" y="18415"/>
                    <a:pt x="121" y="17561"/>
                  </a:cubicBezTo>
                  <a:lnTo>
                    <a:pt x="121" y="1661"/>
                  </a:lnTo>
                  <a:cubicBezTo>
                    <a:pt x="121" y="808"/>
                    <a:pt x="817" y="112"/>
                    <a:pt x="1661" y="112"/>
                  </a:cubicBezTo>
                  <a:close/>
                  <a:moveTo>
                    <a:pt x="1661" y="1"/>
                  </a:moveTo>
                  <a:cubicBezTo>
                    <a:pt x="752" y="1"/>
                    <a:pt x="1" y="743"/>
                    <a:pt x="1" y="1661"/>
                  </a:cubicBezTo>
                  <a:lnTo>
                    <a:pt x="1" y="17561"/>
                  </a:lnTo>
                  <a:cubicBezTo>
                    <a:pt x="1" y="18480"/>
                    <a:pt x="752" y="19222"/>
                    <a:pt x="1661" y="19222"/>
                  </a:cubicBezTo>
                  <a:lnTo>
                    <a:pt x="8915" y="19222"/>
                  </a:lnTo>
                  <a:cubicBezTo>
                    <a:pt x="9834" y="19222"/>
                    <a:pt x="10576" y="18480"/>
                    <a:pt x="10576" y="17561"/>
                  </a:cubicBezTo>
                  <a:lnTo>
                    <a:pt x="10576" y="1661"/>
                  </a:lnTo>
                  <a:cubicBezTo>
                    <a:pt x="10576" y="743"/>
                    <a:pt x="9834" y="1"/>
                    <a:pt x="8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1902125" y="24306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269" y="84"/>
                  </a:moveTo>
                  <a:cubicBezTo>
                    <a:pt x="371" y="84"/>
                    <a:pt x="455" y="167"/>
                    <a:pt x="455" y="269"/>
                  </a:cubicBezTo>
                  <a:cubicBezTo>
                    <a:pt x="455" y="371"/>
                    <a:pt x="371" y="455"/>
                    <a:pt x="269" y="455"/>
                  </a:cubicBezTo>
                  <a:cubicBezTo>
                    <a:pt x="167" y="455"/>
                    <a:pt x="84" y="371"/>
                    <a:pt x="84" y="269"/>
                  </a:cubicBezTo>
                  <a:cubicBezTo>
                    <a:pt x="84" y="167"/>
                    <a:pt x="167" y="84"/>
                    <a:pt x="269" y="84"/>
                  </a:cubicBezTo>
                  <a:close/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48"/>
                    <a:pt x="269" y="548"/>
                  </a:cubicBezTo>
                  <a:cubicBezTo>
                    <a:pt x="418" y="548"/>
                    <a:pt x="548" y="418"/>
                    <a:pt x="548" y="269"/>
                  </a:cubicBezTo>
                  <a:cubicBezTo>
                    <a:pt x="54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1859900" y="2433900"/>
              <a:ext cx="33900" cy="7200"/>
            </a:xfrm>
            <a:custGeom>
              <a:rect b="b" l="l" r="r" t="t"/>
              <a:pathLst>
                <a:path extrusionOk="0" h="288" w="1356">
                  <a:moveTo>
                    <a:pt x="1207" y="84"/>
                  </a:moveTo>
                  <a:cubicBezTo>
                    <a:pt x="1244" y="84"/>
                    <a:pt x="1263" y="112"/>
                    <a:pt x="1263" y="139"/>
                  </a:cubicBezTo>
                  <a:cubicBezTo>
                    <a:pt x="1263" y="176"/>
                    <a:pt x="1244" y="195"/>
                    <a:pt x="1207" y="195"/>
                  </a:cubicBezTo>
                  <a:lnTo>
                    <a:pt x="140" y="195"/>
                  </a:lnTo>
                  <a:cubicBezTo>
                    <a:pt x="112" y="195"/>
                    <a:pt x="84" y="176"/>
                    <a:pt x="84" y="139"/>
                  </a:cubicBezTo>
                  <a:cubicBezTo>
                    <a:pt x="84" y="112"/>
                    <a:pt x="112" y="84"/>
                    <a:pt x="140" y="84"/>
                  </a:cubicBezTo>
                  <a:close/>
                  <a:moveTo>
                    <a:pt x="140" y="0"/>
                  </a:moveTo>
                  <a:cubicBezTo>
                    <a:pt x="57" y="0"/>
                    <a:pt x="1" y="65"/>
                    <a:pt x="1" y="149"/>
                  </a:cubicBezTo>
                  <a:cubicBezTo>
                    <a:pt x="1" y="223"/>
                    <a:pt x="66" y="288"/>
                    <a:pt x="140" y="288"/>
                  </a:cubicBezTo>
                  <a:lnTo>
                    <a:pt x="1207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1924625" y="2433900"/>
              <a:ext cx="33875" cy="7200"/>
            </a:xfrm>
            <a:custGeom>
              <a:rect b="b" l="l" r="r" t="t"/>
              <a:pathLst>
                <a:path extrusionOk="0" h="288" w="1355">
                  <a:moveTo>
                    <a:pt x="1215" y="84"/>
                  </a:moveTo>
                  <a:cubicBezTo>
                    <a:pt x="1243" y="84"/>
                    <a:pt x="1271" y="112"/>
                    <a:pt x="1271" y="139"/>
                  </a:cubicBezTo>
                  <a:cubicBezTo>
                    <a:pt x="1271" y="176"/>
                    <a:pt x="1243" y="195"/>
                    <a:pt x="1215" y="195"/>
                  </a:cubicBezTo>
                  <a:lnTo>
                    <a:pt x="149" y="195"/>
                  </a:lnTo>
                  <a:cubicBezTo>
                    <a:pt x="111" y="195"/>
                    <a:pt x="93" y="176"/>
                    <a:pt x="93" y="139"/>
                  </a:cubicBezTo>
                  <a:cubicBezTo>
                    <a:pt x="93" y="112"/>
                    <a:pt x="111" y="84"/>
                    <a:pt x="149" y="84"/>
                  </a:cubicBezTo>
                  <a:close/>
                  <a:moveTo>
                    <a:pt x="149" y="0"/>
                  </a:moveTo>
                  <a:cubicBezTo>
                    <a:pt x="65" y="0"/>
                    <a:pt x="0" y="65"/>
                    <a:pt x="0" y="149"/>
                  </a:cubicBezTo>
                  <a:cubicBezTo>
                    <a:pt x="0" y="223"/>
                    <a:pt x="65" y="288"/>
                    <a:pt x="149" y="288"/>
                  </a:cubicBezTo>
                  <a:lnTo>
                    <a:pt x="1215" y="288"/>
                  </a:lnTo>
                  <a:cubicBezTo>
                    <a:pt x="1290" y="288"/>
                    <a:pt x="1355" y="223"/>
                    <a:pt x="1355" y="149"/>
                  </a:cubicBezTo>
                  <a:cubicBezTo>
                    <a:pt x="1355" y="65"/>
                    <a:pt x="1290" y="0"/>
                    <a:pt x="1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1798675" y="2455700"/>
              <a:ext cx="220600" cy="392200"/>
            </a:xfrm>
            <a:custGeom>
              <a:rect b="b" l="l" r="r" t="t"/>
              <a:pathLst>
                <a:path extrusionOk="0" h="15688" w="8824">
                  <a:moveTo>
                    <a:pt x="1" y="0"/>
                  </a:moveTo>
                  <a:lnTo>
                    <a:pt x="1" y="15687"/>
                  </a:lnTo>
                  <a:lnTo>
                    <a:pt x="8823" y="15687"/>
                  </a:lnTo>
                  <a:lnTo>
                    <a:pt x="8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1797050" y="2454300"/>
              <a:ext cx="223600" cy="394975"/>
            </a:xfrm>
            <a:custGeom>
              <a:rect b="b" l="l" r="r" t="t"/>
              <a:pathLst>
                <a:path extrusionOk="0" h="15799" w="8944">
                  <a:moveTo>
                    <a:pt x="8832" y="112"/>
                  </a:moveTo>
                  <a:lnTo>
                    <a:pt x="8832" y="15678"/>
                  </a:lnTo>
                  <a:lnTo>
                    <a:pt x="122" y="15678"/>
                  </a:lnTo>
                  <a:lnTo>
                    <a:pt x="12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15743"/>
                  </a:lnTo>
                  <a:cubicBezTo>
                    <a:pt x="1" y="15771"/>
                    <a:pt x="29" y="15799"/>
                    <a:pt x="57" y="15799"/>
                  </a:cubicBezTo>
                  <a:lnTo>
                    <a:pt x="8888" y="15799"/>
                  </a:lnTo>
                  <a:cubicBezTo>
                    <a:pt x="8916" y="15799"/>
                    <a:pt x="8944" y="15771"/>
                    <a:pt x="8944" y="15743"/>
                  </a:cubicBezTo>
                  <a:lnTo>
                    <a:pt x="8944" y="56"/>
                  </a:lnTo>
                  <a:cubicBezTo>
                    <a:pt x="8944" y="19"/>
                    <a:pt x="8916" y="1"/>
                    <a:pt x="8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1800075" y="2457075"/>
              <a:ext cx="217575" cy="30175"/>
            </a:xfrm>
            <a:custGeom>
              <a:rect b="b" l="l" r="r" t="t"/>
              <a:pathLst>
                <a:path extrusionOk="0" h="1207" w="8703">
                  <a:moveTo>
                    <a:pt x="1" y="1"/>
                  </a:moveTo>
                  <a:lnTo>
                    <a:pt x="1" y="1207"/>
                  </a:lnTo>
                  <a:lnTo>
                    <a:pt x="8702" y="1207"/>
                  </a:lnTo>
                  <a:lnTo>
                    <a:pt x="87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1959625" y="2467050"/>
              <a:ext cx="9775" cy="9775"/>
            </a:xfrm>
            <a:custGeom>
              <a:rect b="b" l="l" r="r" t="t"/>
              <a:pathLst>
                <a:path extrusionOk="0" h="391" w="391">
                  <a:moveTo>
                    <a:pt x="196" y="94"/>
                  </a:moveTo>
                  <a:cubicBezTo>
                    <a:pt x="251" y="94"/>
                    <a:pt x="298" y="140"/>
                    <a:pt x="298" y="196"/>
                  </a:cubicBezTo>
                  <a:cubicBezTo>
                    <a:pt x="298" y="261"/>
                    <a:pt x="251" y="307"/>
                    <a:pt x="196" y="307"/>
                  </a:cubicBezTo>
                  <a:cubicBezTo>
                    <a:pt x="131" y="307"/>
                    <a:pt x="84" y="261"/>
                    <a:pt x="84" y="196"/>
                  </a:cubicBezTo>
                  <a:cubicBezTo>
                    <a:pt x="84" y="140"/>
                    <a:pt x="131" y="94"/>
                    <a:pt x="196" y="94"/>
                  </a:cubicBezTo>
                  <a:close/>
                  <a:moveTo>
                    <a:pt x="196" y="1"/>
                  </a:moveTo>
                  <a:cubicBezTo>
                    <a:pt x="84" y="1"/>
                    <a:pt x="1" y="94"/>
                    <a:pt x="1" y="196"/>
                  </a:cubicBezTo>
                  <a:cubicBezTo>
                    <a:pt x="1" y="307"/>
                    <a:pt x="84" y="390"/>
                    <a:pt x="196" y="390"/>
                  </a:cubicBezTo>
                  <a:cubicBezTo>
                    <a:pt x="298" y="390"/>
                    <a:pt x="391" y="307"/>
                    <a:pt x="391" y="196"/>
                  </a:cubicBezTo>
                  <a:cubicBezTo>
                    <a:pt x="391" y="9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1979125" y="2467050"/>
              <a:ext cx="9750" cy="9775"/>
            </a:xfrm>
            <a:custGeom>
              <a:rect b="b" l="l" r="r" t="t"/>
              <a:pathLst>
                <a:path extrusionOk="0" h="391" w="390">
                  <a:moveTo>
                    <a:pt x="195" y="94"/>
                  </a:moveTo>
                  <a:cubicBezTo>
                    <a:pt x="260" y="94"/>
                    <a:pt x="306" y="140"/>
                    <a:pt x="306" y="196"/>
                  </a:cubicBezTo>
                  <a:cubicBezTo>
                    <a:pt x="306" y="261"/>
                    <a:pt x="260" y="307"/>
                    <a:pt x="195" y="307"/>
                  </a:cubicBezTo>
                  <a:cubicBezTo>
                    <a:pt x="139" y="307"/>
                    <a:pt x="93" y="261"/>
                    <a:pt x="93" y="196"/>
                  </a:cubicBezTo>
                  <a:cubicBezTo>
                    <a:pt x="93" y="140"/>
                    <a:pt x="139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0" y="307"/>
                    <a:pt x="390" y="196"/>
                  </a:cubicBezTo>
                  <a:cubicBezTo>
                    <a:pt x="390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4"/>
            <p:cNvSpPr/>
            <p:nvPr/>
          </p:nvSpPr>
          <p:spPr>
            <a:xfrm>
              <a:off x="1999300" y="2467050"/>
              <a:ext cx="9750" cy="9775"/>
            </a:xfrm>
            <a:custGeom>
              <a:rect b="b" l="l" r="r" t="t"/>
              <a:pathLst>
                <a:path extrusionOk="0" h="391" w="390">
                  <a:moveTo>
                    <a:pt x="195" y="94"/>
                  </a:moveTo>
                  <a:cubicBezTo>
                    <a:pt x="251" y="94"/>
                    <a:pt x="297" y="140"/>
                    <a:pt x="297" y="196"/>
                  </a:cubicBezTo>
                  <a:cubicBezTo>
                    <a:pt x="297" y="261"/>
                    <a:pt x="251" y="307"/>
                    <a:pt x="195" y="307"/>
                  </a:cubicBezTo>
                  <a:cubicBezTo>
                    <a:pt x="130" y="307"/>
                    <a:pt x="84" y="261"/>
                    <a:pt x="84" y="196"/>
                  </a:cubicBezTo>
                  <a:cubicBezTo>
                    <a:pt x="84" y="140"/>
                    <a:pt x="130" y="94"/>
                    <a:pt x="195" y="94"/>
                  </a:cubicBezTo>
                  <a:close/>
                  <a:moveTo>
                    <a:pt x="195" y="1"/>
                  </a:moveTo>
                  <a:cubicBezTo>
                    <a:pt x="84" y="1"/>
                    <a:pt x="0" y="94"/>
                    <a:pt x="0" y="196"/>
                  </a:cubicBezTo>
                  <a:cubicBezTo>
                    <a:pt x="0" y="307"/>
                    <a:pt x="84" y="390"/>
                    <a:pt x="195" y="390"/>
                  </a:cubicBezTo>
                  <a:cubicBezTo>
                    <a:pt x="297" y="390"/>
                    <a:pt x="390" y="307"/>
                    <a:pt x="390" y="196"/>
                  </a:cubicBezTo>
                  <a:cubicBezTo>
                    <a:pt x="390" y="9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1833700" y="2530600"/>
              <a:ext cx="69825" cy="3050"/>
            </a:xfrm>
            <a:custGeom>
              <a:rect b="b" l="l" r="r" t="t"/>
              <a:pathLst>
                <a:path extrusionOk="0" h="122" w="2793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66"/>
                  </a:cubicBezTo>
                  <a:cubicBezTo>
                    <a:pt x="2793" y="28"/>
                    <a:pt x="2765" y="1"/>
                    <a:pt x="27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1917425" y="2530600"/>
              <a:ext cx="26925" cy="3050"/>
            </a:xfrm>
            <a:custGeom>
              <a:rect b="b" l="l" r="r" t="t"/>
              <a:pathLst>
                <a:path extrusionOk="0" h="122" w="1077">
                  <a:moveTo>
                    <a:pt x="56" y="1"/>
                  </a:moveTo>
                  <a:cubicBezTo>
                    <a:pt x="28" y="1"/>
                    <a:pt x="1" y="28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66"/>
                  </a:cubicBezTo>
                  <a:cubicBezTo>
                    <a:pt x="107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4"/>
            <p:cNvSpPr/>
            <p:nvPr/>
          </p:nvSpPr>
          <p:spPr>
            <a:xfrm>
              <a:off x="1960575" y="2530600"/>
              <a:ext cx="24825" cy="3050"/>
            </a:xfrm>
            <a:custGeom>
              <a:rect b="b" l="l" r="r" t="t"/>
              <a:pathLst>
                <a:path extrusionOk="0" h="122" w="993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4"/>
            <p:cNvSpPr/>
            <p:nvPr/>
          </p:nvSpPr>
          <p:spPr>
            <a:xfrm>
              <a:off x="1915350" y="2582550"/>
              <a:ext cx="70050" cy="3050"/>
            </a:xfrm>
            <a:custGeom>
              <a:rect b="b" l="l" r="r" t="t"/>
              <a:pathLst>
                <a:path extrusionOk="0" h="122" w="280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3"/>
                    <a:pt x="2802" y="56"/>
                  </a:cubicBezTo>
                  <a:cubicBezTo>
                    <a:pt x="2802" y="28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1874750" y="2582550"/>
              <a:ext cx="26700" cy="3050"/>
            </a:xfrm>
            <a:custGeom>
              <a:rect b="b" l="l" r="r" t="t"/>
              <a:pathLst>
                <a:path extrusionOk="0" h="122" w="1068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56"/>
                  </a:cubicBezTo>
                  <a:cubicBezTo>
                    <a:pt x="1067" y="28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1833700" y="2582550"/>
              <a:ext cx="24850" cy="3050"/>
            </a:xfrm>
            <a:custGeom>
              <a:rect b="b" l="l" r="r" t="t"/>
              <a:pathLst>
                <a:path extrusionOk="0" h="122" w="994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1833700" y="2556350"/>
              <a:ext cx="37375" cy="3025"/>
            </a:xfrm>
            <a:custGeom>
              <a:rect b="b" l="l" r="r" t="t"/>
              <a:pathLst>
                <a:path extrusionOk="0" h="121" w="1495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56"/>
                  </a:cubicBezTo>
                  <a:cubicBezTo>
                    <a:pt x="1494" y="28"/>
                    <a:pt x="1466" y="0"/>
                    <a:pt x="1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1882650" y="2556350"/>
              <a:ext cx="61700" cy="3025"/>
            </a:xfrm>
            <a:custGeom>
              <a:rect b="b" l="l" r="r" t="t"/>
              <a:pathLst>
                <a:path extrusionOk="0" h="121" w="2468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56"/>
                  </a:cubicBezTo>
                  <a:cubicBezTo>
                    <a:pt x="2468" y="28"/>
                    <a:pt x="2440" y="0"/>
                    <a:pt x="2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1960575" y="2556350"/>
              <a:ext cx="24825" cy="3025"/>
            </a:xfrm>
            <a:custGeom>
              <a:rect b="b" l="l" r="r" t="t"/>
              <a:pathLst>
                <a:path extrusionOk="0" h="121" w="993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56"/>
                  </a:cubicBezTo>
                  <a:cubicBezTo>
                    <a:pt x="993" y="28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1833700" y="2605750"/>
              <a:ext cx="69825" cy="2800"/>
            </a:xfrm>
            <a:custGeom>
              <a:rect b="b" l="l" r="r" t="t"/>
              <a:pathLst>
                <a:path extrusionOk="0" h="112" w="2793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737" y="112"/>
                  </a:lnTo>
                  <a:cubicBezTo>
                    <a:pt x="2765" y="112"/>
                    <a:pt x="2793" y="84"/>
                    <a:pt x="2793" y="56"/>
                  </a:cubicBezTo>
                  <a:cubicBezTo>
                    <a:pt x="2793" y="19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1917425" y="2605750"/>
              <a:ext cx="26925" cy="2800"/>
            </a:xfrm>
            <a:custGeom>
              <a:rect b="b" l="l" r="r" t="t"/>
              <a:pathLst>
                <a:path extrusionOk="0" h="112" w="1077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12" y="112"/>
                  </a:lnTo>
                  <a:cubicBezTo>
                    <a:pt x="1049" y="112"/>
                    <a:pt x="1077" y="84"/>
                    <a:pt x="1077" y="56"/>
                  </a:cubicBezTo>
                  <a:cubicBezTo>
                    <a:pt x="1077" y="19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1833700" y="2688775"/>
              <a:ext cx="69825" cy="3025"/>
            </a:xfrm>
            <a:custGeom>
              <a:rect b="b" l="l" r="r" t="t"/>
              <a:pathLst>
                <a:path extrusionOk="0" h="121" w="2793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737" y="121"/>
                  </a:lnTo>
                  <a:cubicBezTo>
                    <a:pt x="2765" y="121"/>
                    <a:pt x="2793" y="93"/>
                    <a:pt x="2793" y="56"/>
                  </a:cubicBezTo>
                  <a:cubicBezTo>
                    <a:pt x="2793" y="28"/>
                    <a:pt x="2765" y="0"/>
                    <a:pt x="2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1917425" y="2688775"/>
              <a:ext cx="26925" cy="3025"/>
            </a:xfrm>
            <a:custGeom>
              <a:rect b="b" l="l" r="r" t="t"/>
              <a:pathLst>
                <a:path extrusionOk="0" h="121" w="1077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77" y="93"/>
                    <a:pt x="1077" y="56"/>
                  </a:cubicBezTo>
                  <a:cubicBezTo>
                    <a:pt x="1077" y="28"/>
                    <a:pt x="1049" y="0"/>
                    <a:pt x="10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1960575" y="2605750"/>
              <a:ext cx="24825" cy="2800"/>
            </a:xfrm>
            <a:custGeom>
              <a:rect b="b" l="l" r="r" t="t"/>
              <a:pathLst>
                <a:path extrusionOk="0" h="112" w="993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937" y="112"/>
                  </a:lnTo>
                  <a:cubicBezTo>
                    <a:pt x="965" y="112"/>
                    <a:pt x="993" y="84"/>
                    <a:pt x="993" y="56"/>
                  </a:cubicBezTo>
                  <a:cubicBezTo>
                    <a:pt x="993" y="19"/>
                    <a:pt x="965" y="0"/>
                    <a:pt x="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1915350" y="2657450"/>
              <a:ext cx="70050" cy="3050"/>
            </a:xfrm>
            <a:custGeom>
              <a:rect b="b" l="l" r="r" t="t"/>
              <a:pathLst>
                <a:path extrusionOk="0" h="122" w="2802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2746" y="121"/>
                  </a:lnTo>
                  <a:cubicBezTo>
                    <a:pt x="2774" y="121"/>
                    <a:pt x="2802" y="94"/>
                    <a:pt x="2802" y="66"/>
                  </a:cubicBezTo>
                  <a:cubicBezTo>
                    <a:pt x="2802" y="29"/>
                    <a:pt x="2774" y="1"/>
                    <a:pt x="2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1874750" y="2657450"/>
              <a:ext cx="26700" cy="3050"/>
            </a:xfrm>
            <a:custGeom>
              <a:rect b="b" l="l" r="r" t="t"/>
              <a:pathLst>
                <a:path extrusionOk="0" h="122" w="1068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4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1833700" y="2657450"/>
              <a:ext cx="24850" cy="3050"/>
            </a:xfrm>
            <a:custGeom>
              <a:rect b="b" l="l" r="r" t="t"/>
              <a:pathLst>
                <a:path extrusionOk="0" h="122" w="994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4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1874750" y="2716825"/>
              <a:ext cx="26700" cy="3050"/>
            </a:xfrm>
            <a:custGeom>
              <a:rect b="b" l="l" r="r" t="t"/>
              <a:pathLst>
                <a:path extrusionOk="0" h="122" w="1068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12" y="121"/>
                  </a:lnTo>
                  <a:cubicBezTo>
                    <a:pt x="1049" y="121"/>
                    <a:pt x="1067" y="93"/>
                    <a:pt x="1067" y="66"/>
                  </a:cubicBezTo>
                  <a:cubicBezTo>
                    <a:pt x="1067" y="29"/>
                    <a:pt x="1049" y="1"/>
                    <a:pt x="1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1833700" y="2716825"/>
              <a:ext cx="24850" cy="3050"/>
            </a:xfrm>
            <a:custGeom>
              <a:rect b="b" l="l" r="r" t="t"/>
              <a:pathLst>
                <a:path extrusionOk="0" h="122" w="994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938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9"/>
                    <a:pt x="965" y="1"/>
                    <a:pt x="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1833700" y="2631250"/>
              <a:ext cx="37375" cy="3050"/>
            </a:xfrm>
            <a:custGeom>
              <a:rect b="b" l="l" r="r" t="t"/>
              <a:pathLst>
                <a:path extrusionOk="0" h="122" w="1495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39" y="121"/>
                  </a:lnTo>
                  <a:cubicBezTo>
                    <a:pt x="1466" y="121"/>
                    <a:pt x="1494" y="93"/>
                    <a:pt x="1494" y="66"/>
                  </a:cubicBezTo>
                  <a:cubicBezTo>
                    <a:pt x="1494" y="28"/>
                    <a:pt x="1466" y="1"/>
                    <a:pt x="1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1882650" y="2631250"/>
              <a:ext cx="61700" cy="3050"/>
            </a:xfrm>
            <a:custGeom>
              <a:rect b="b" l="l" r="r" t="t"/>
              <a:pathLst>
                <a:path extrusionOk="0" h="122" w="2468">
                  <a:moveTo>
                    <a:pt x="65" y="1"/>
                  </a:moveTo>
                  <a:cubicBezTo>
                    <a:pt x="28" y="1"/>
                    <a:pt x="0" y="28"/>
                    <a:pt x="0" y="6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03" y="121"/>
                  </a:lnTo>
                  <a:cubicBezTo>
                    <a:pt x="2440" y="121"/>
                    <a:pt x="2468" y="93"/>
                    <a:pt x="2468" y="66"/>
                  </a:cubicBezTo>
                  <a:cubicBezTo>
                    <a:pt x="2468" y="28"/>
                    <a:pt x="2440" y="1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1960575" y="2631250"/>
              <a:ext cx="24825" cy="3050"/>
            </a:xfrm>
            <a:custGeom>
              <a:rect b="b" l="l" r="r" t="t"/>
              <a:pathLst>
                <a:path extrusionOk="0" h="122" w="993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937" y="121"/>
                  </a:lnTo>
                  <a:cubicBezTo>
                    <a:pt x="965" y="121"/>
                    <a:pt x="993" y="93"/>
                    <a:pt x="993" y="66"/>
                  </a:cubicBezTo>
                  <a:cubicBezTo>
                    <a:pt x="993" y="28"/>
                    <a:pt x="965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1833250" y="2744425"/>
              <a:ext cx="61475" cy="3050"/>
            </a:xfrm>
            <a:custGeom>
              <a:rect b="b" l="l" r="r" t="t"/>
              <a:pathLst>
                <a:path extrusionOk="0" h="122" w="2459">
                  <a:moveTo>
                    <a:pt x="56" y="1"/>
                  </a:moveTo>
                  <a:cubicBezTo>
                    <a:pt x="19" y="1"/>
                    <a:pt x="0" y="28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393" y="121"/>
                  </a:lnTo>
                  <a:cubicBezTo>
                    <a:pt x="2431" y="121"/>
                    <a:pt x="2458" y="93"/>
                    <a:pt x="2458" y="66"/>
                  </a:cubicBezTo>
                  <a:cubicBezTo>
                    <a:pt x="2458" y="28"/>
                    <a:pt x="2431" y="1"/>
                    <a:pt x="2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4"/>
            <p:cNvSpPr/>
            <p:nvPr/>
          </p:nvSpPr>
          <p:spPr>
            <a:xfrm>
              <a:off x="1833250" y="2770400"/>
              <a:ext cx="24825" cy="2800"/>
            </a:xfrm>
            <a:custGeom>
              <a:rect b="b" l="l" r="r" t="t"/>
              <a:pathLst>
                <a:path extrusionOk="0" h="112" w="993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937" y="112"/>
                  </a:lnTo>
                  <a:cubicBezTo>
                    <a:pt x="974" y="112"/>
                    <a:pt x="993" y="93"/>
                    <a:pt x="993" y="56"/>
                  </a:cubicBezTo>
                  <a:cubicBezTo>
                    <a:pt x="993" y="28"/>
                    <a:pt x="974" y="1"/>
                    <a:pt x="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>
              <a:off x="1630775" y="2920000"/>
              <a:ext cx="550375" cy="380600"/>
            </a:xfrm>
            <a:custGeom>
              <a:rect b="b" l="l" r="r" t="t"/>
              <a:pathLst>
                <a:path extrusionOk="0" h="15224" w="22015">
                  <a:moveTo>
                    <a:pt x="576" y="0"/>
                  </a:moveTo>
                  <a:cubicBezTo>
                    <a:pt x="260" y="0"/>
                    <a:pt x="1" y="260"/>
                    <a:pt x="1" y="575"/>
                  </a:cubicBezTo>
                  <a:lnTo>
                    <a:pt x="1" y="15019"/>
                  </a:lnTo>
                  <a:cubicBezTo>
                    <a:pt x="1" y="15130"/>
                    <a:pt x="93" y="15223"/>
                    <a:pt x="205" y="15223"/>
                  </a:cubicBezTo>
                  <a:lnTo>
                    <a:pt x="21810" y="15223"/>
                  </a:lnTo>
                  <a:cubicBezTo>
                    <a:pt x="21921" y="15223"/>
                    <a:pt x="22014" y="15130"/>
                    <a:pt x="22014" y="15019"/>
                  </a:cubicBezTo>
                  <a:lnTo>
                    <a:pt x="22014" y="575"/>
                  </a:lnTo>
                  <a:cubicBezTo>
                    <a:pt x="22014" y="260"/>
                    <a:pt x="21754" y="0"/>
                    <a:pt x="2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1629375" y="2918600"/>
              <a:ext cx="553150" cy="383375"/>
            </a:xfrm>
            <a:custGeom>
              <a:rect b="b" l="l" r="r" t="t"/>
              <a:pathLst>
                <a:path extrusionOk="0" h="15335" w="22126">
                  <a:moveTo>
                    <a:pt x="21495" y="121"/>
                  </a:moveTo>
                  <a:cubicBezTo>
                    <a:pt x="21773" y="121"/>
                    <a:pt x="22005" y="344"/>
                    <a:pt x="22005" y="631"/>
                  </a:cubicBezTo>
                  <a:lnTo>
                    <a:pt x="22005" y="15075"/>
                  </a:lnTo>
                  <a:cubicBezTo>
                    <a:pt x="22005" y="15149"/>
                    <a:pt x="21940" y="15214"/>
                    <a:pt x="21866" y="15214"/>
                  </a:cubicBezTo>
                  <a:lnTo>
                    <a:pt x="251" y="15214"/>
                  </a:lnTo>
                  <a:cubicBezTo>
                    <a:pt x="177" y="15214"/>
                    <a:pt x="112" y="15149"/>
                    <a:pt x="112" y="15075"/>
                  </a:cubicBezTo>
                  <a:lnTo>
                    <a:pt x="112" y="631"/>
                  </a:lnTo>
                  <a:cubicBezTo>
                    <a:pt x="112" y="344"/>
                    <a:pt x="344" y="121"/>
                    <a:pt x="632" y="121"/>
                  </a:cubicBezTo>
                  <a:close/>
                  <a:moveTo>
                    <a:pt x="632" y="0"/>
                  </a:moveTo>
                  <a:cubicBezTo>
                    <a:pt x="279" y="0"/>
                    <a:pt x="1" y="288"/>
                    <a:pt x="1" y="631"/>
                  </a:cubicBezTo>
                  <a:lnTo>
                    <a:pt x="1" y="15075"/>
                  </a:lnTo>
                  <a:cubicBezTo>
                    <a:pt x="1" y="15214"/>
                    <a:pt x="112" y="15335"/>
                    <a:pt x="261" y="15335"/>
                  </a:cubicBezTo>
                  <a:lnTo>
                    <a:pt x="21866" y="15335"/>
                  </a:lnTo>
                  <a:cubicBezTo>
                    <a:pt x="22005" y="15335"/>
                    <a:pt x="22126" y="15214"/>
                    <a:pt x="22126" y="15075"/>
                  </a:cubicBezTo>
                  <a:lnTo>
                    <a:pt x="22126" y="631"/>
                  </a:lnTo>
                  <a:cubicBezTo>
                    <a:pt x="22126" y="288"/>
                    <a:pt x="21838" y="0"/>
                    <a:pt x="21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1670900" y="2956625"/>
              <a:ext cx="469875" cy="307325"/>
            </a:xfrm>
            <a:custGeom>
              <a:rect b="b" l="l" r="r" t="t"/>
              <a:pathLst>
                <a:path extrusionOk="0" h="12293" w="18795">
                  <a:moveTo>
                    <a:pt x="0" y="1"/>
                  </a:moveTo>
                  <a:lnTo>
                    <a:pt x="0" y="12292"/>
                  </a:lnTo>
                  <a:lnTo>
                    <a:pt x="18795" y="12292"/>
                  </a:lnTo>
                  <a:lnTo>
                    <a:pt x="187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4"/>
            <p:cNvSpPr/>
            <p:nvPr/>
          </p:nvSpPr>
          <p:spPr>
            <a:xfrm>
              <a:off x="1669500" y="2955000"/>
              <a:ext cx="472675" cy="310325"/>
            </a:xfrm>
            <a:custGeom>
              <a:rect b="b" l="l" r="r" t="t"/>
              <a:pathLst>
                <a:path extrusionOk="0" h="12413" w="18907">
                  <a:moveTo>
                    <a:pt x="18795" y="121"/>
                  </a:moveTo>
                  <a:lnTo>
                    <a:pt x="18795" y="12302"/>
                  </a:lnTo>
                  <a:lnTo>
                    <a:pt x="121" y="12302"/>
                  </a:lnTo>
                  <a:lnTo>
                    <a:pt x="121" y="121"/>
                  </a:lnTo>
                  <a:close/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2357"/>
                  </a:lnTo>
                  <a:cubicBezTo>
                    <a:pt x="1" y="12394"/>
                    <a:pt x="29" y="12413"/>
                    <a:pt x="56" y="12413"/>
                  </a:cubicBezTo>
                  <a:lnTo>
                    <a:pt x="18851" y="12413"/>
                  </a:lnTo>
                  <a:cubicBezTo>
                    <a:pt x="18888" y="12413"/>
                    <a:pt x="18907" y="12394"/>
                    <a:pt x="18907" y="12357"/>
                  </a:cubicBezTo>
                  <a:lnTo>
                    <a:pt x="18907" y="66"/>
                  </a:lnTo>
                  <a:cubicBezTo>
                    <a:pt x="18907" y="29"/>
                    <a:pt x="18879" y="1"/>
                    <a:pt x="18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4"/>
            <p:cNvSpPr/>
            <p:nvPr/>
          </p:nvSpPr>
          <p:spPr>
            <a:xfrm>
              <a:off x="1900275" y="2932975"/>
              <a:ext cx="11375" cy="11400"/>
            </a:xfrm>
            <a:custGeom>
              <a:rect b="b" l="l" r="r" t="t"/>
              <a:pathLst>
                <a:path extrusionOk="0" h="456" w="455">
                  <a:moveTo>
                    <a:pt x="223" y="121"/>
                  </a:moveTo>
                  <a:cubicBezTo>
                    <a:pt x="288" y="121"/>
                    <a:pt x="334" y="168"/>
                    <a:pt x="334" y="232"/>
                  </a:cubicBezTo>
                  <a:cubicBezTo>
                    <a:pt x="334" y="288"/>
                    <a:pt x="288" y="344"/>
                    <a:pt x="223" y="344"/>
                  </a:cubicBezTo>
                  <a:cubicBezTo>
                    <a:pt x="167" y="344"/>
                    <a:pt x="111" y="288"/>
                    <a:pt x="111" y="232"/>
                  </a:cubicBezTo>
                  <a:cubicBezTo>
                    <a:pt x="111" y="168"/>
                    <a:pt x="167" y="121"/>
                    <a:pt x="223" y="121"/>
                  </a:cubicBezTo>
                  <a:close/>
                  <a:moveTo>
                    <a:pt x="223" y="1"/>
                  </a:moveTo>
                  <a:cubicBezTo>
                    <a:pt x="102" y="1"/>
                    <a:pt x="0" y="103"/>
                    <a:pt x="0" y="232"/>
                  </a:cubicBezTo>
                  <a:cubicBezTo>
                    <a:pt x="0" y="353"/>
                    <a:pt x="102" y="455"/>
                    <a:pt x="223" y="455"/>
                  </a:cubicBezTo>
                  <a:cubicBezTo>
                    <a:pt x="353" y="455"/>
                    <a:pt x="455" y="353"/>
                    <a:pt x="455" y="232"/>
                  </a:cubicBezTo>
                  <a:cubicBezTo>
                    <a:pt x="455" y="103"/>
                    <a:pt x="353" y="1"/>
                    <a:pt x="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4"/>
            <p:cNvSpPr/>
            <p:nvPr/>
          </p:nvSpPr>
          <p:spPr>
            <a:xfrm>
              <a:off x="1540800" y="3297550"/>
              <a:ext cx="730325" cy="49200"/>
            </a:xfrm>
            <a:custGeom>
              <a:rect b="b" l="l" r="r" t="t"/>
              <a:pathLst>
                <a:path extrusionOk="0" h="1968" w="29213">
                  <a:moveTo>
                    <a:pt x="0" y="0"/>
                  </a:moveTo>
                  <a:lnTo>
                    <a:pt x="0" y="1206"/>
                  </a:lnTo>
                  <a:cubicBezTo>
                    <a:pt x="0" y="1624"/>
                    <a:pt x="343" y="1967"/>
                    <a:pt x="761" y="1967"/>
                  </a:cubicBezTo>
                  <a:lnTo>
                    <a:pt x="28443" y="1967"/>
                  </a:lnTo>
                  <a:cubicBezTo>
                    <a:pt x="28869" y="1967"/>
                    <a:pt x="29213" y="1624"/>
                    <a:pt x="29213" y="1206"/>
                  </a:cubicBezTo>
                  <a:lnTo>
                    <a:pt x="29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1539175" y="3296150"/>
              <a:ext cx="733350" cy="52225"/>
            </a:xfrm>
            <a:custGeom>
              <a:rect b="b" l="l" r="r" t="t"/>
              <a:pathLst>
                <a:path extrusionOk="0" h="2089" w="29334">
                  <a:moveTo>
                    <a:pt x="29222" y="112"/>
                  </a:moveTo>
                  <a:lnTo>
                    <a:pt x="29222" y="1262"/>
                  </a:lnTo>
                  <a:cubicBezTo>
                    <a:pt x="29222" y="1652"/>
                    <a:pt x="28897" y="1967"/>
                    <a:pt x="28508" y="1967"/>
                  </a:cubicBezTo>
                  <a:lnTo>
                    <a:pt x="826" y="1967"/>
                  </a:lnTo>
                  <a:cubicBezTo>
                    <a:pt x="436" y="1967"/>
                    <a:pt x="121" y="1652"/>
                    <a:pt x="121" y="1262"/>
                  </a:cubicBezTo>
                  <a:lnTo>
                    <a:pt x="121" y="112"/>
                  </a:lnTo>
                  <a:close/>
                  <a:moveTo>
                    <a:pt x="65" y="1"/>
                  </a:moveTo>
                  <a:cubicBezTo>
                    <a:pt x="28" y="1"/>
                    <a:pt x="0" y="29"/>
                    <a:pt x="0" y="56"/>
                  </a:cubicBezTo>
                  <a:lnTo>
                    <a:pt x="0" y="1262"/>
                  </a:lnTo>
                  <a:cubicBezTo>
                    <a:pt x="0" y="1717"/>
                    <a:pt x="371" y="2088"/>
                    <a:pt x="826" y="2088"/>
                  </a:cubicBezTo>
                  <a:lnTo>
                    <a:pt x="28508" y="2088"/>
                  </a:lnTo>
                  <a:cubicBezTo>
                    <a:pt x="28962" y="2088"/>
                    <a:pt x="29333" y="1717"/>
                    <a:pt x="29333" y="1262"/>
                  </a:cubicBezTo>
                  <a:lnTo>
                    <a:pt x="29333" y="56"/>
                  </a:lnTo>
                  <a:cubicBezTo>
                    <a:pt x="29333" y="29"/>
                    <a:pt x="29305" y="1"/>
                    <a:pt x="29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1546350" y="3333725"/>
              <a:ext cx="719200" cy="3050"/>
            </a:xfrm>
            <a:custGeom>
              <a:rect b="b" l="l" r="r" t="t"/>
              <a:pathLst>
                <a:path extrusionOk="0" h="122" w="28768">
                  <a:moveTo>
                    <a:pt x="56" y="1"/>
                  </a:moveTo>
                  <a:cubicBezTo>
                    <a:pt x="19" y="1"/>
                    <a:pt x="1" y="28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28712" y="121"/>
                  </a:lnTo>
                  <a:cubicBezTo>
                    <a:pt x="28740" y="121"/>
                    <a:pt x="28768" y="93"/>
                    <a:pt x="28768" y="66"/>
                  </a:cubicBezTo>
                  <a:cubicBezTo>
                    <a:pt x="28768" y="28"/>
                    <a:pt x="28740" y="1"/>
                    <a:pt x="28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4"/>
            <p:cNvSpPr/>
            <p:nvPr/>
          </p:nvSpPr>
          <p:spPr>
            <a:xfrm>
              <a:off x="1836250" y="3300575"/>
              <a:ext cx="139400" cy="15550"/>
            </a:xfrm>
            <a:custGeom>
              <a:rect b="b" l="l" r="r" t="t"/>
              <a:pathLst>
                <a:path extrusionOk="0" h="622" w="5576">
                  <a:moveTo>
                    <a:pt x="1" y="0"/>
                  </a:moveTo>
                  <a:lnTo>
                    <a:pt x="1" y="622"/>
                  </a:lnTo>
                  <a:lnTo>
                    <a:pt x="5576" y="622"/>
                  </a:lnTo>
                  <a:lnTo>
                    <a:pt x="5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4"/>
            <p:cNvSpPr/>
            <p:nvPr/>
          </p:nvSpPr>
          <p:spPr>
            <a:xfrm>
              <a:off x="1834875" y="3299175"/>
              <a:ext cx="142175" cy="18350"/>
            </a:xfrm>
            <a:custGeom>
              <a:rect b="b" l="l" r="r" t="t"/>
              <a:pathLst>
                <a:path extrusionOk="0" h="734" w="5687">
                  <a:moveTo>
                    <a:pt x="5566" y="121"/>
                  </a:moveTo>
                  <a:lnTo>
                    <a:pt x="5566" y="613"/>
                  </a:lnTo>
                  <a:lnTo>
                    <a:pt x="111" y="613"/>
                  </a:lnTo>
                  <a:lnTo>
                    <a:pt x="111" y="121"/>
                  </a:lnTo>
                  <a:close/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678"/>
                  </a:lnTo>
                  <a:cubicBezTo>
                    <a:pt x="0" y="705"/>
                    <a:pt x="19" y="733"/>
                    <a:pt x="56" y="733"/>
                  </a:cubicBezTo>
                  <a:lnTo>
                    <a:pt x="5631" y="733"/>
                  </a:lnTo>
                  <a:cubicBezTo>
                    <a:pt x="5659" y="733"/>
                    <a:pt x="5687" y="705"/>
                    <a:pt x="5687" y="678"/>
                  </a:cubicBezTo>
                  <a:lnTo>
                    <a:pt x="5687" y="56"/>
                  </a:lnTo>
                  <a:cubicBezTo>
                    <a:pt x="5687" y="28"/>
                    <a:pt x="5659" y="0"/>
                    <a:pt x="5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1743950" y="3008825"/>
              <a:ext cx="294325" cy="215000"/>
            </a:xfrm>
            <a:custGeom>
              <a:rect b="b" l="l" r="r" t="t"/>
              <a:pathLst>
                <a:path extrusionOk="0" h="8600" w="11773">
                  <a:moveTo>
                    <a:pt x="223" y="0"/>
                  </a:moveTo>
                  <a:cubicBezTo>
                    <a:pt x="103" y="0"/>
                    <a:pt x="1" y="102"/>
                    <a:pt x="1" y="223"/>
                  </a:cubicBezTo>
                  <a:lnTo>
                    <a:pt x="1" y="8377"/>
                  </a:lnTo>
                  <a:cubicBezTo>
                    <a:pt x="1" y="8497"/>
                    <a:pt x="103" y="8599"/>
                    <a:pt x="223" y="8599"/>
                  </a:cubicBezTo>
                  <a:lnTo>
                    <a:pt x="11559" y="8599"/>
                  </a:lnTo>
                  <a:cubicBezTo>
                    <a:pt x="11680" y="8599"/>
                    <a:pt x="11773" y="8497"/>
                    <a:pt x="11773" y="8377"/>
                  </a:cubicBezTo>
                  <a:lnTo>
                    <a:pt x="11773" y="223"/>
                  </a:lnTo>
                  <a:cubicBezTo>
                    <a:pt x="11773" y="102"/>
                    <a:pt x="11680" y="0"/>
                    <a:pt x="1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4"/>
            <p:cNvSpPr/>
            <p:nvPr/>
          </p:nvSpPr>
          <p:spPr>
            <a:xfrm>
              <a:off x="1760425" y="2992575"/>
              <a:ext cx="294325" cy="36200"/>
            </a:xfrm>
            <a:custGeom>
              <a:rect b="b" l="l" r="r" t="t"/>
              <a:pathLst>
                <a:path extrusionOk="0" h="1448" w="11773">
                  <a:moveTo>
                    <a:pt x="269" y="1"/>
                  </a:moveTo>
                  <a:cubicBezTo>
                    <a:pt x="121" y="1"/>
                    <a:pt x="0" y="121"/>
                    <a:pt x="0" y="260"/>
                  </a:cubicBezTo>
                  <a:lnTo>
                    <a:pt x="0" y="1448"/>
                  </a:lnTo>
                  <a:lnTo>
                    <a:pt x="11772" y="1448"/>
                  </a:lnTo>
                  <a:lnTo>
                    <a:pt x="11772" y="344"/>
                  </a:lnTo>
                  <a:cubicBezTo>
                    <a:pt x="11772" y="158"/>
                    <a:pt x="11624" y="1"/>
                    <a:pt x="1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>
              <a:off x="1759025" y="2991175"/>
              <a:ext cx="297350" cy="39000"/>
            </a:xfrm>
            <a:custGeom>
              <a:rect b="b" l="l" r="r" t="t"/>
              <a:pathLst>
                <a:path extrusionOk="0" h="1560" w="11894">
                  <a:moveTo>
                    <a:pt x="11494" y="112"/>
                  </a:moveTo>
                  <a:cubicBezTo>
                    <a:pt x="11643" y="112"/>
                    <a:pt x="11773" y="242"/>
                    <a:pt x="11773" y="400"/>
                  </a:cubicBezTo>
                  <a:lnTo>
                    <a:pt x="11773" y="1448"/>
                  </a:lnTo>
                  <a:lnTo>
                    <a:pt x="112" y="1448"/>
                  </a:lnTo>
                  <a:lnTo>
                    <a:pt x="112" y="316"/>
                  </a:lnTo>
                  <a:cubicBezTo>
                    <a:pt x="112" y="205"/>
                    <a:pt x="205" y="112"/>
                    <a:pt x="325" y="112"/>
                  </a:cubicBezTo>
                  <a:close/>
                  <a:moveTo>
                    <a:pt x="316" y="1"/>
                  </a:moveTo>
                  <a:cubicBezTo>
                    <a:pt x="140" y="1"/>
                    <a:pt x="1" y="140"/>
                    <a:pt x="1" y="326"/>
                  </a:cubicBezTo>
                  <a:lnTo>
                    <a:pt x="1" y="1559"/>
                  </a:lnTo>
                  <a:lnTo>
                    <a:pt x="11893" y="1559"/>
                  </a:lnTo>
                  <a:lnTo>
                    <a:pt x="11893" y="400"/>
                  </a:lnTo>
                  <a:cubicBezTo>
                    <a:pt x="11893" y="177"/>
                    <a:pt x="11708" y="1"/>
                    <a:pt x="1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1793350" y="3003250"/>
              <a:ext cx="14175" cy="14175"/>
            </a:xfrm>
            <a:custGeom>
              <a:rect b="b" l="l" r="r" t="t"/>
              <a:pathLst>
                <a:path extrusionOk="0" h="567" w="567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95" y="446"/>
                    <a:pt x="121" y="371"/>
                    <a:pt x="121" y="279"/>
                  </a:cubicBezTo>
                  <a:cubicBezTo>
                    <a:pt x="121" y="195"/>
                    <a:pt x="195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0" y="0"/>
                    <a:pt x="1" y="130"/>
                    <a:pt x="1" y="279"/>
                  </a:cubicBezTo>
                  <a:cubicBezTo>
                    <a:pt x="1" y="436"/>
                    <a:pt x="130" y="566"/>
                    <a:pt x="279" y="566"/>
                  </a:cubicBezTo>
                  <a:cubicBezTo>
                    <a:pt x="437" y="566"/>
                    <a:pt x="566" y="436"/>
                    <a:pt x="566" y="279"/>
                  </a:cubicBezTo>
                  <a:cubicBezTo>
                    <a:pt x="566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1815150" y="3003250"/>
              <a:ext cx="13950" cy="14175"/>
            </a:xfrm>
            <a:custGeom>
              <a:rect b="b" l="l" r="r" t="t"/>
              <a:pathLst>
                <a:path extrusionOk="0" h="567" w="558">
                  <a:moveTo>
                    <a:pt x="279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79" y="446"/>
                  </a:cubicBezTo>
                  <a:cubicBezTo>
                    <a:pt x="186" y="446"/>
                    <a:pt x="112" y="371"/>
                    <a:pt x="112" y="279"/>
                  </a:cubicBezTo>
                  <a:cubicBezTo>
                    <a:pt x="112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36"/>
                    <a:pt x="121" y="566"/>
                    <a:pt x="279" y="566"/>
                  </a:cubicBezTo>
                  <a:cubicBezTo>
                    <a:pt x="437" y="566"/>
                    <a:pt x="557" y="436"/>
                    <a:pt x="557" y="279"/>
                  </a:cubicBezTo>
                  <a:cubicBezTo>
                    <a:pt x="557" y="130"/>
                    <a:pt x="437" y="0"/>
                    <a:pt x="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4"/>
            <p:cNvSpPr/>
            <p:nvPr/>
          </p:nvSpPr>
          <p:spPr>
            <a:xfrm>
              <a:off x="1771775" y="3003250"/>
              <a:ext cx="14175" cy="14175"/>
            </a:xfrm>
            <a:custGeom>
              <a:rect b="b" l="l" r="r" t="t"/>
              <a:pathLst>
                <a:path extrusionOk="0" h="567" w="567">
                  <a:moveTo>
                    <a:pt x="288" y="121"/>
                  </a:moveTo>
                  <a:cubicBezTo>
                    <a:pt x="372" y="121"/>
                    <a:pt x="446" y="195"/>
                    <a:pt x="446" y="279"/>
                  </a:cubicBezTo>
                  <a:cubicBezTo>
                    <a:pt x="446" y="371"/>
                    <a:pt x="372" y="446"/>
                    <a:pt x="288" y="446"/>
                  </a:cubicBezTo>
                  <a:cubicBezTo>
                    <a:pt x="196" y="446"/>
                    <a:pt x="121" y="371"/>
                    <a:pt x="121" y="279"/>
                  </a:cubicBezTo>
                  <a:cubicBezTo>
                    <a:pt x="121" y="195"/>
                    <a:pt x="196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1" y="0"/>
                    <a:pt x="1" y="130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37" y="566"/>
                    <a:pt x="567" y="436"/>
                    <a:pt x="567" y="279"/>
                  </a:cubicBezTo>
                  <a:cubicBezTo>
                    <a:pt x="567" y="130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4"/>
            <p:cNvSpPr/>
            <p:nvPr/>
          </p:nvSpPr>
          <p:spPr>
            <a:xfrm>
              <a:off x="1760175" y="3028750"/>
              <a:ext cx="294575" cy="177225"/>
            </a:xfrm>
            <a:custGeom>
              <a:rect b="b" l="l" r="r" t="t"/>
              <a:pathLst>
                <a:path extrusionOk="0" h="7089" w="11783">
                  <a:moveTo>
                    <a:pt x="47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051"/>
                  </a:lnTo>
                  <a:cubicBezTo>
                    <a:pt x="1" y="7070"/>
                    <a:pt x="19" y="7088"/>
                    <a:pt x="47" y="7088"/>
                  </a:cubicBezTo>
                  <a:lnTo>
                    <a:pt x="11745" y="7088"/>
                  </a:lnTo>
                  <a:cubicBezTo>
                    <a:pt x="11764" y="7088"/>
                    <a:pt x="11782" y="7070"/>
                    <a:pt x="11782" y="7051"/>
                  </a:cubicBezTo>
                  <a:lnTo>
                    <a:pt x="11782" y="38"/>
                  </a:lnTo>
                  <a:cubicBezTo>
                    <a:pt x="11782" y="19"/>
                    <a:pt x="11764" y="1"/>
                    <a:pt x="11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4"/>
            <p:cNvSpPr/>
            <p:nvPr/>
          </p:nvSpPr>
          <p:spPr>
            <a:xfrm>
              <a:off x="1758800" y="3027375"/>
              <a:ext cx="297325" cy="179975"/>
            </a:xfrm>
            <a:custGeom>
              <a:rect b="b" l="l" r="r" t="t"/>
              <a:pathLst>
                <a:path extrusionOk="0" h="7199" w="11893">
                  <a:moveTo>
                    <a:pt x="11782" y="111"/>
                  </a:moveTo>
                  <a:lnTo>
                    <a:pt x="11782" y="7087"/>
                  </a:lnTo>
                  <a:lnTo>
                    <a:pt x="121" y="7087"/>
                  </a:lnTo>
                  <a:lnTo>
                    <a:pt x="121" y="111"/>
                  </a:lnTo>
                  <a:close/>
                  <a:moveTo>
                    <a:pt x="102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7106"/>
                  </a:lnTo>
                  <a:cubicBezTo>
                    <a:pt x="0" y="7162"/>
                    <a:pt x="47" y="7199"/>
                    <a:pt x="102" y="7199"/>
                  </a:cubicBezTo>
                  <a:lnTo>
                    <a:pt x="11800" y="7199"/>
                  </a:lnTo>
                  <a:cubicBezTo>
                    <a:pt x="11856" y="7199"/>
                    <a:pt x="11893" y="7162"/>
                    <a:pt x="11893" y="7106"/>
                  </a:cubicBezTo>
                  <a:lnTo>
                    <a:pt x="11893" y="93"/>
                  </a:lnTo>
                  <a:cubicBezTo>
                    <a:pt x="11893" y="47"/>
                    <a:pt x="11856" y="0"/>
                    <a:pt x="1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4"/>
            <p:cNvSpPr/>
            <p:nvPr/>
          </p:nvSpPr>
          <p:spPr>
            <a:xfrm>
              <a:off x="1961950" y="3064475"/>
              <a:ext cx="65200" cy="100675"/>
            </a:xfrm>
            <a:custGeom>
              <a:rect b="b" l="l" r="r" t="t"/>
              <a:pathLst>
                <a:path extrusionOk="0" h="4027" w="2608">
                  <a:moveTo>
                    <a:pt x="19" y="0"/>
                  </a:moveTo>
                  <a:cubicBezTo>
                    <a:pt x="10" y="0"/>
                    <a:pt x="1" y="10"/>
                    <a:pt x="1" y="28"/>
                  </a:cubicBezTo>
                  <a:lnTo>
                    <a:pt x="1" y="4008"/>
                  </a:lnTo>
                  <a:cubicBezTo>
                    <a:pt x="1" y="4017"/>
                    <a:pt x="10" y="4026"/>
                    <a:pt x="19" y="4026"/>
                  </a:cubicBezTo>
                  <a:lnTo>
                    <a:pt x="2589" y="4026"/>
                  </a:lnTo>
                  <a:cubicBezTo>
                    <a:pt x="2598" y="4026"/>
                    <a:pt x="2607" y="4017"/>
                    <a:pt x="2607" y="4008"/>
                  </a:cubicBezTo>
                  <a:lnTo>
                    <a:pt x="2607" y="28"/>
                  </a:lnTo>
                  <a:cubicBezTo>
                    <a:pt x="2607" y="10"/>
                    <a:pt x="2598" y="0"/>
                    <a:pt x="2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4"/>
            <p:cNvSpPr/>
            <p:nvPr/>
          </p:nvSpPr>
          <p:spPr>
            <a:xfrm>
              <a:off x="1960575" y="3063075"/>
              <a:ext cx="67975" cy="103475"/>
            </a:xfrm>
            <a:custGeom>
              <a:rect b="b" l="l" r="r" t="t"/>
              <a:pathLst>
                <a:path extrusionOk="0" h="4139" w="2719">
                  <a:moveTo>
                    <a:pt x="2597" y="121"/>
                  </a:moveTo>
                  <a:lnTo>
                    <a:pt x="2597" y="4018"/>
                  </a:lnTo>
                  <a:lnTo>
                    <a:pt x="111" y="4018"/>
                  </a:lnTo>
                  <a:lnTo>
                    <a:pt x="111" y="121"/>
                  </a:lnTo>
                  <a:close/>
                  <a:moveTo>
                    <a:pt x="74" y="1"/>
                  </a:moveTo>
                  <a:cubicBezTo>
                    <a:pt x="37" y="1"/>
                    <a:pt x="0" y="38"/>
                    <a:pt x="0" y="84"/>
                  </a:cubicBezTo>
                  <a:lnTo>
                    <a:pt x="0" y="4064"/>
                  </a:lnTo>
                  <a:cubicBezTo>
                    <a:pt x="0" y="4101"/>
                    <a:pt x="37" y="4138"/>
                    <a:pt x="74" y="4138"/>
                  </a:cubicBezTo>
                  <a:lnTo>
                    <a:pt x="2644" y="4138"/>
                  </a:lnTo>
                  <a:cubicBezTo>
                    <a:pt x="2681" y="4138"/>
                    <a:pt x="2718" y="4101"/>
                    <a:pt x="2718" y="4064"/>
                  </a:cubicBezTo>
                  <a:lnTo>
                    <a:pt x="2718" y="84"/>
                  </a:lnTo>
                  <a:cubicBezTo>
                    <a:pt x="2718" y="38"/>
                    <a:pt x="2681" y="1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4"/>
            <p:cNvSpPr/>
            <p:nvPr/>
          </p:nvSpPr>
          <p:spPr>
            <a:xfrm>
              <a:off x="1963575" y="3066550"/>
              <a:ext cx="62875" cy="97200"/>
            </a:xfrm>
            <a:custGeom>
              <a:rect b="b" l="l" r="r" t="t"/>
              <a:pathLst>
                <a:path extrusionOk="0" h="3888" w="2515">
                  <a:moveTo>
                    <a:pt x="1" y="1"/>
                  </a:moveTo>
                  <a:lnTo>
                    <a:pt x="2515" y="38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4"/>
            <p:cNvSpPr/>
            <p:nvPr/>
          </p:nvSpPr>
          <p:spPr>
            <a:xfrm>
              <a:off x="1961950" y="3065075"/>
              <a:ext cx="66125" cy="100075"/>
            </a:xfrm>
            <a:custGeom>
              <a:rect b="b" l="l" r="r" t="t"/>
              <a:pathLst>
                <a:path extrusionOk="0" h="4003" w="2645">
                  <a:moveTo>
                    <a:pt x="60" y="1"/>
                  </a:moveTo>
                  <a:cubicBezTo>
                    <a:pt x="53" y="1"/>
                    <a:pt x="45" y="2"/>
                    <a:pt x="38" y="4"/>
                  </a:cubicBezTo>
                  <a:cubicBezTo>
                    <a:pt x="10" y="23"/>
                    <a:pt x="1" y="60"/>
                    <a:pt x="19" y="88"/>
                  </a:cubicBezTo>
                  <a:lnTo>
                    <a:pt x="2533" y="3984"/>
                  </a:lnTo>
                  <a:cubicBezTo>
                    <a:pt x="2542" y="3993"/>
                    <a:pt x="2561" y="4002"/>
                    <a:pt x="2580" y="4002"/>
                  </a:cubicBezTo>
                  <a:cubicBezTo>
                    <a:pt x="2589" y="4002"/>
                    <a:pt x="2598" y="4002"/>
                    <a:pt x="2607" y="3993"/>
                  </a:cubicBezTo>
                  <a:cubicBezTo>
                    <a:pt x="2635" y="3984"/>
                    <a:pt x="2645" y="3947"/>
                    <a:pt x="2626" y="3919"/>
                  </a:cubicBezTo>
                  <a:lnTo>
                    <a:pt x="112" y="23"/>
                  </a:lnTo>
                  <a:cubicBezTo>
                    <a:pt x="98" y="9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4"/>
            <p:cNvSpPr/>
            <p:nvPr/>
          </p:nvSpPr>
          <p:spPr>
            <a:xfrm>
              <a:off x="1962425" y="3066100"/>
              <a:ext cx="62625" cy="99050"/>
            </a:xfrm>
            <a:custGeom>
              <a:rect b="b" l="l" r="r" t="t"/>
              <a:pathLst>
                <a:path extrusionOk="0" h="3962" w="2505">
                  <a:moveTo>
                    <a:pt x="2505" y="0"/>
                  </a:moveTo>
                  <a:lnTo>
                    <a:pt x="0" y="396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4"/>
            <p:cNvSpPr/>
            <p:nvPr/>
          </p:nvSpPr>
          <p:spPr>
            <a:xfrm>
              <a:off x="1960800" y="3064700"/>
              <a:ext cx="66125" cy="101850"/>
            </a:xfrm>
            <a:custGeom>
              <a:rect b="b" l="l" r="r" t="t"/>
              <a:pathLst>
                <a:path extrusionOk="0" h="4074" w="2645">
                  <a:moveTo>
                    <a:pt x="2575" y="0"/>
                  </a:moveTo>
                  <a:cubicBezTo>
                    <a:pt x="2555" y="0"/>
                    <a:pt x="2536" y="11"/>
                    <a:pt x="2524" y="29"/>
                  </a:cubicBezTo>
                  <a:lnTo>
                    <a:pt x="19" y="3980"/>
                  </a:lnTo>
                  <a:cubicBezTo>
                    <a:pt x="0" y="4008"/>
                    <a:pt x="10" y="4045"/>
                    <a:pt x="37" y="4064"/>
                  </a:cubicBezTo>
                  <a:cubicBezTo>
                    <a:pt x="47" y="4073"/>
                    <a:pt x="56" y="4073"/>
                    <a:pt x="65" y="4073"/>
                  </a:cubicBezTo>
                  <a:cubicBezTo>
                    <a:pt x="84" y="4073"/>
                    <a:pt x="102" y="4064"/>
                    <a:pt x="121" y="4045"/>
                  </a:cubicBezTo>
                  <a:lnTo>
                    <a:pt x="2626" y="93"/>
                  </a:lnTo>
                  <a:cubicBezTo>
                    <a:pt x="2644" y="66"/>
                    <a:pt x="2635" y="29"/>
                    <a:pt x="2607" y="10"/>
                  </a:cubicBezTo>
                  <a:cubicBezTo>
                    <a:pt x="2597" y="3"/>
                    <a:pt x="2586" y="0"/>
                    <a:pt x="2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4"/>
            <p:cNvSpPr/>
            <p:nvPr/>
          </p:nvSpPr>
          <p:spPr>
            <a:xfrm>
              <a:off x="1797750" y="3070275"/>
              <a:ext cx="138475" cy="3025"/>
            </a:xfrm>
            <a:custGeom>
              <a:rect b="b" l="l" r="r" t="t"/>
              <a:pathLst>
                <a:path extrusionOk="0" h="121" w="5539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483" y="121"/>
                  </a:lnTo>
                  <a:cubicBezTo>
                    <a:pt x="5511" y="121"/>
                    <a:pt x="5539" y="93"/>
                    <a:pt x="5539" y="56"/>
                  </a:cubicBezTo>
                  <a:cubicBezTo>
                    <a:pt x="5539" y="28"/>
                    <a:pt x="5511" y="0"/>
                    <a:pt x="54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4"/>
            <p:cNvSpPr/>
            <p:nvPr/>
          </p:nvSpPr>
          <p:spPr>
            <a:xfrm>
              <a:off x="1798000" y="3090900"/>
              <a:ext cx="50350" cy="2825"/>
            </a:xfrm>
            <a:custGeom>
              <a:rect b="b" l="l" r="r" t="t"/>
              <a:pathLst>
                <a:path extrusionOk="0" h="113" w="201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1957" y="112"/>
                  </a:lnTo>
                  <a:cubicBezTo>
                    <a:pt x="1985" y="112"/>
                    <a:pt x="2013" y="94"/>
                    <a:pt x="2013" y="57"/>
                  </a:cubicBezTo>
                  <a:cubicBezTo>
                    <a:pt x="2013" y="29"/>
                    <a:pt x="1995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4"/>
            <p:cNvSpPr/>
            <p:nvPr/>
          </p:nvSpPr>
          <p:spPr>
            <a:xfrm>
              <a:off x="1865025" y="3090900"/>
              <a:ext cx="60775" cy="2825"/>
            </a:xfrm>
            <a:custGeom>
              <a:rect b="b" l="l" r="r" t="t"/>
              <a:pathLst>
                <a:path extrusionOk="0" h="113" w="2431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2375" y="112"/>
                  </a:lnTo>
                  <a:cubicBezTo>
                    <a:pt x="2403" y="112"/>
                    <a:pt x="2431" y="94"/>
                    <a:pt x="2431" y="57"/>
                  </a:cubicBezTo>
                  <a:cubicBezTo>
                    <a:pt x="2431" y="29"/>
                    <a:pt x="2403" y="1"/>
                    <a:pt x="2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4"/>
            <p:cNvSpPr/>
            <p:nvPr/>
          </p:nvSpPr>
          <p:spPr>
            <a:xfrm>
              <a:off x="1798000" y="3153300"/>
              <a:ext cx="89775" cy="2800"/>
            </a:xfrm>
            <a:custGeom>
              <a:rect b="b" l="l" r="r" t="t"/>
              <a:pathLst>
                <a:path extrusionOk="0" h="112" w="3591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12"/>
                    <a:pt x="56" y="112"/>
                  </a:cubicBezTo>
                  <a:lnTo>
                    <a:pt x="3525" y="112"/>
                  </a:lnTo>
                  <a:cubicBezTo>
                    <a:pt x="3562" y="112"/>
                    <a:pt x="3590" y="93"/>
                    <a:pt x="3590" y="56"/>
                  </a:cubicBezTo>
                  <a:cubicBezTo>
                    <a:pt x="3590" y="28"/>
                    <a:pt x="3562" y="0"/>
                    <a:pt x="3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4"/>
            <p:cNvSpPr/>
            <p:nvPr/>
          </p:nvSpPr>
          <p:spPr>
            <a:xfrm>
              <a:off x="1797750" y="3112475"/>
              <a:ext cx="139650" cy="3050"/>
            </a:xfrm>
            <a:custGeom>
              <a:rect b="b" l="l" r="r" t="t"/>
              <a:pathLst>
                <a:path extrusionOk="0" h="122" w="5586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5530" y="121"/>
                  </a:lnTo>
                  <a:cubicBezTo>
                    <a:pt x="5567" y="121"/>
                    <a:pt x="5585" y="93"/>
                    <a:pt x="5585" y="56"/>
                  </a:cubicBezTo>
                  <a:cubicBezTo>
                    <a:pt x="5585" y="29"/>
                    <a:pt x="5567" y="1"/>
                    <a:pt x="5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4"/>
            <p:cNvSpPr/>
            <p:nvPr/>
          </p:nvSpPr>
          <p:spPr>
            <a:xfrm>
              <a:off x="1798000" y="3133125"/>
              <a:ext cx="46175" cy="2800"/>
            </a:xfrm>
            <a:custGeom>
              <a:rect b="b" l="l" r="r" t="t"/>
              <a:pathLst>
                <a:path extrusionOk="0" h="112" w="1847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1790" y="112"/>
                  </a:lnTo>
                  <a:cubicBezTo>
                    <a:pt x="1818" y="112"/>
                    <a:pt x="1846" y="84"/>
                    <a:pt x="1846" y="56"/>
                  </a:cubicBezTo>
                  <a:cubicBezTo>
                    <a:pt x="1846" y="19"/>
                    <a:pt x="1818" y="0"/>
                    <a:pt x="1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4"/>
            <p:cNvSpPr/>
            <p:nvPr/>
          </p:nvSpPr>
          <p:spPr>
            <a:xfrm>
              <a:off x="1854575" y="3133125"/>
              <a:ext cx="81650" cy="2800"/>
            </a:xfrm>
            <a:custGeom>
              <a:rect b="b" l="l" r="r" t="t"/>
              <a:pathLst>
                <a:path extrusionOk="0" h="112" w="3266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210" y="112"/>
                  </a:lnTo>
                  <a:cubicBezTo>
                    <a:pt x="3238" y="112"/>
                    <a:pt x="3266" y="84"/>
                    <a:pt x="3266" y="56"/>
                  </a:cubicBezTo>
                  <a:cubicBezTo>
                    <a:pt x="3266" y="19"/>
                    <a:pt x="3238" y="0"/>
                    <a:pt x="3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1869425" y="3103200"/>
              <a:ext cx="725" cy="8375"/>
            </a:xfrm>
            <a:custGeom>
              <a:rect b="b" l="l" r="r" t="t"/>
              <a:pathLst>
                <a:path extrusionOk="0" h="335" w="29">
                  <a:moveTo>
                    <a:pt x="19" y="335"/>
                  </a:moveTo>
                  <a:cubicBezTo>
                    <a:pt x="28" y="223"/>
                    <a:pt x="19" y="112"/>
                    <a:pt x="0" y="1"/>
                  </a:cubicBezTo>
                  <a:lnTo>
                    <a:pt x="0" y="1"/>
                  </a:lnTo>
                  <a:lnTo>
                    <a:pt x="0" y="1"/>
                  </a:lnTo>
                  <a:cubicBezTo>
                    <a:pt x="19" y="112"/>
                    <a:pt x="28" y="223"/>
                    <a:pt x="19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2089275" y="2890075"/>
              <a:ext cx="172800" cy="172100"/>
            </a:xfrm>
            <a:custGeom>
              <a:rect b="b" l="l" r="r" t="t"/>
              <a:pathLst>
                <a:path extrusionOk="0" h="6884" w="6912">
                  <a:moveTo>
                    <a:pt x="6448" y="1568"/>
                  </a:moveTo>
                  <a:cubicBezTo>
                    <a:pt x="4259" y="1485"/>
                    <a:pt x="3563" y="204"/>
                    <a:pt x="3461" y="0"/>
                  </a:cubicBezTo>
                  <a:lnTo>
                    <a:pt x="3442" y="0"/>
                  </a:lnTo>
                  <a:cubicBezTo>
                    <a:pt x="3349" y="204"/>
                    <a:pt x="2654" y="1485"/>
                    <a:pt x="464" y="1568"/>
                  </a:cubicBezTo>
                  <a:cubicBezTo>
                    <a:pt x="464" y="1568"/>
                    <a:pt x="1" y="6077"/>
                    <a:pt x="3387" y="6884"/>
                  </a:cubicBezTo>
                  <a:lnTo>
                    <a:pt x="3516" y="6884"/>
                  </a:lnTo>
                  <a:cubicBezTo>
                    <a:pt x="6912" y="6077"/>
                    <a:pt x="6448" y="1568"/>
                    <a:pt x="6448" y="1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4"/>
            <p:cNvSpPr/>
            <p:nvPr/>
          </p:nvSpPr>
          <p:spPr>
            <a:xfrm>
              <a:off x="2083250" y="2879400"/>
              <a:ext cx="173025" cy="172350"/>
            </a:xfrm>
            <a:custGeom>
              <a:rect b="b" l="l" r="r" t="t"/>
              <a:pathLst>
                <a:path extrusionOk="0" h="6894" w="6921">
                  <a:moveTo>
                    <a:pt x="3451" y="1"/>
                  </a:moveTo>
                  <a:cubicBezTo>
                    <a:pt x="3349" y="205"/>
                    <a:pt x="2654" y="1485"/>
                    <a:pt x="464" y="1568"/>
                  </a:cubicBezTo>
                  <a:cubicBezTo>
                    <a:pt x="464" y="1568"/>
                    <a:pt x="0" y="6086"/>
                    <a:pt x="3396" y="6893"/>
                  </a:cubicBezTo>
                  <a:lnTo>
                    <a:pt x="3526" y="6893"/>
                  </a:lnTo>
                  <a:cubicBezTo>
                    <a:pt x="6921" y="6086"/>
                    <a:pt x="6457" y="1568"/>
                    <a:pt x="6457" y="1568"/>
                  </a:cubicBezTo>
                  <a:cubicBezTo>
                    <a:pt x="4258" y="1485"/>
                    <a:pt x="3563" y="205"/>
                    <a:pt x="34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4"/>
            <p:cNvSpPr/>
            <p:nvPr/>
          </p:nvSpPr>
          <p:spPr>
            <a:xfrm>
              <a:off x="2082550" y="2877775"/>
              <a:ext cx="174200" cy="175600"/>
            </a:xfrm>
            <a:custGeom>
              <a:rect b="b" l="l" r="r" t="t"/>
              <a:pathLst>
                <a:path extrusionOk="0" h="7024" w="6968">
                  <a:moveTo>
                    <a:pt x="3489" y="177"/>
                  </a:moveTo>
                  <a:cubicBezTo>
                    <a:pt x="3693" y="548"/>
                    <a:pt x="4453" y="1596"/>
                    <a:pt x="6429" y="1689"/>
                  </a:cubicBezTo>
                  <a:cubicBezTo>
                    <a:pt x="6466" y="2181"/>
                    <a:pt x="6652" y="6160"/>
                    <a:pt x="3544" y="6903"/>
                  </a:cubicBezTo>
                  <a:lnTo>
                    <a:pt x="3424" y="6903"/>
                  </a:lnTo>
                  <a:cubicBezTo>
                    <a:pt x="316" y="6160"/>
                    <a:pt x="511" y="2181"/>
                    <a:pt x="539" y="1689"/>
                  </a:cubicBezTo>
                  <a:cubicBezTo>
                    <a:pt x="2524" y="1596"/>
                    <a:pt x="3275" y="548"/>
                    <a:pt x="3489" y="177"/>
                  </a:cubicBezTo>
                  <a:close/>
                  <a:moveTo>
                    <a:pt x="3479" y="1"/>
                  </a:moveTo>
                  <a:cubicBezTo>
                    <a:pt x="3461" y="1"/>
                    <a:pt x="3433" y="19"/>
                    <a:pt x="3424" y="38"/>
                  </a:cubicBezTo>
                  <a:cubicBezTo>
                    <a:pt x="3312" y="279"/>
                    <a:pt x="2626" y="1494"/>
                    <a:pt x="492" y="1578"/>
                  </a:cubicBezTo>
                  <a:cubicBezTo>
                    <a:pt x="464" y="1578"/>
                    <a:pt x="437" y="1606"/>
                    <a:pt x="437" y="1633"/>
                  </a:cubicBezTo>
                  <a:cubicBezTo>
                    <a:pt x="427" y="1680"/>
                    <a:pt x="1" y="6207"/>
                    <a:pt x="3405" y="7023"/>
                  </a:cubicBezTo>
                  <a:lnTo>
                    <a:pt x="3563" y="7023"/>
                  </a:lnTo>
                  <a:cubicBezTo>
                    <a:pt x="6967" y="6207"/>
                    <a:pt x="6541" y="1680"/>
                    <a:pt x="6541" y="1633"/>
                  </a:cubicBezTo>
                  <a:cubicBezTo>
                    <a:pt x="6531" y="1606"/>
                    <a:pt x="6513" y="1578"/>
                    <a:pt x="6485" y="1578"/>
                  </a:cubicBezTo>
                  <a:cubicBezTo>
                    <a:pt x="4342" y="1494"/>
                    <a:pt x="3665" y="279"/>
                    <a:pt x="3544" y="38"/>
                  </a:cubicBezTo>
                  <a:cubicBezTo>
                    <a:pt x="3535" y="19"/>
                    <a:pt x="3516" y="1"/>
                    <a:pt x="3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4"/>
            <p:cNvSpPr/>
            <p:nvPr/>
          </p:nvSpPr>
          <p:spPr>
            <a:xfrm>
              <a:off x="2118275" y="2895650"/>
              <a:ext cx="121550" cy="139850"/>
            </a:xfrm>
            <a:custGeom>
              <a:rect b="b" l="l" r="r" t="t"/>
              <a:pathLst>
                <a:path extrusionOk="0" h="5594" w="4862">
                  <a:moveTo>
                    <a:pt x="2050" y="0"/>
                  </a:moveTo>
                  <a:cubicBezTo>
                    <a:pt x="2004" y="102"/>
                    <a:pt x="1763" y="547"/>
                    <a:pt x="1169" y="881"/>
                  </a:cubicBezTo>
                  <a:lnTo>
                    <a:pt x="0" y="3850"/>
                  </a:lnTo>
                  <a:cubicBezTo>
                    <a:pt x="334" y="4629"/>
                    <a:pt x="928" y="5343"/>
                    <a:pt x="2004" y="5594"/>
                  </a:cubicBezTo>
                  <a:lnTo>
                    <a:pt x="2115" y="5594"/>
                  </a:lnTo>
                  <a:cubicBezTo>
                    <a:pt x="4861" y="4935"/>
                    <a:pt x="4490" y="1271"/>
                    <a:pt x="4490" y="1271"/>
                  </a:cubicBezTo>
                  <a:cubicBezTo>
                    <a:pt x="2709" y="1206"/>
                    <a:pt x="2143" y="167"/>
                    <a:pt x="2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4"/>
            <p:cNvSpPr/>
            <p:nvPr/>
          </p:nvSpPr>
          <p:spPr>
            <a:xfrm>
              <a:off x="2116650" y="2894025"/>
              <a:ext cx="123850" cy="142875"/>
            </a:xfrm>
            <a:custGeom>
              <a:rect b="b" l="l" r="r" t="t"/>
              <a:pathLst>
                <a:path extrusionOk="0" h="5715" w="4954">
                  <a:moveTo>
                    <a:pt x="2115" y="0"/>
                  </a:moveTo>
                  <a:cubicBezTo>
                    <a:pt x="2097" y="0"/>
                    <a:pt x="2069" y="19"/>
                    <a:pt x="2060" y="37"/>
                  </a:cubicBezTo>
                  <a:cubicBezTo>
                    <a:pt x="2023" y="121"/>
                    <a:pt x="1791" y="566"/>
                    <a:pt x="1197" y="891"/>
                  </a:cubicBezTo>
                  <a:cubicBezTo>
                    <a:pt x="1169" y="909"/>
                    <a:pt x="1160" y="946"/>
                    <a:pt x="1178" y="974"/>
                  </a:cubicBezTo>
                  <a:cubicBezTo>
                    <a:pt x="1190" y="992"/>
                    <a:pt x="1206" y="1002"/>
                    <a:pt x="1223" y="1002"/>
                  </a:cubicBezTo>
                  <a:cubicBezTo>
                    <a:pt x="1233" y="1002"/>
                    <a:pt x="1243" y="999"/>
                    <a:pt x="1253" y="993"/>
                  </a:cubicBezTo>
                  <a:cubicBezTo>
                    <a:pt x="1763" y="714"/>
                    <a:pt x="2013" y="362"/>
                    <a:pt x="2125" y="176"/>
                  </a:cubicBezTo>
                  <a:cubicBezTo>
                    <a:pt x="2301" y="492"/>
                    <a:pt x="2922" y="1317"/>
                    <a:pt x="4499" y="1392"/>
                  </a:cubicBezTo>
                  <a:cubicBezTo>
                    <a:pt x="4527" y="1828"/>
                    <a:pt x="4657" y="5000"/>
                    <a:pt x="2171" y="5603"/>
                  </a:cubicBezTo>
                  <a:lnTo>
                    <a:pt x="2069" y="5603"/>
                  </a:lnTo>
                  <a:cubicBezTo>
                    <a:pt x="1169" y="5381"/>
                    <a:pt x="510" y="4805"/>
                    <a:pt x="121" y="3887"/>
                  </a:cubicBezTo>
                  <a:cubicBezTo>
                    <a:pt x="107" y="3866"/>
                    <a:pt x="88" y="3856"/>
                    <a:pt x="63" y="3856"/>
                  </a:cubicBezTo>
                  <a:cubicBezTo>
                    <a:pt x="55" y="3856"/>
                    <a:pt x="47" y="3857"/>
                    <a:pt x="37" y="3859"/>
                  </a:cubicBezTo>
                  <a:cubicBezTo>
                    <a:pt x="10" y="3868"/>
                    <a:pt x="0" y="3906"/>
                    <a:pt x="10" y="3933"/>
                  </a:cubicBezTo>
                  <a:cubicBezTo>
                    <a:pt x="418" y="4889"/>
                    <a:pt x="1104" y="5492"/>
                    <a:pt x="2050" y="5714"/>
                  </a:cubicBezTo>
                  <a:lnTo>
                    <a:pt x="2190" y="5714"/>
                  </a:lnTo>
                  <a:cubicBezTo>
                    <a:pt x="4954" y="5056"/>
                    <a:pt x="4611" y="1373"/>
                    <a:pt x="4611" y="1336"/>
                  </a:cubicBezTo>
                  <a:cubicBezTo>
                    <a:pt x="4601" y="1308"/>
                    <a:pt x="4583" y="1280"/>
                    <a:pt x="4555" y="1280"/>
                  </a:cubicBezTo>
                  <a:cubicBezTo>
                    <a:pt x="2820" y="1215"/>
                    <a:pt x="2273" y="232"/>
                    <a:pt x="2180" y="37"/>
                  </a:cubicBezTo>
                  <a:cubicBezTo>
                    <a:pt x="2171" y="19"/>
                    <a:pt x="2152" y="0"/>
                    <a:pt x="2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4"/>
            <p:cNvSpPr/>
            <p:nvPr/>
          </p:nvSpPr>
          <p:spPr>
            <a:xfrm>
              <a:off x="2107375" y="2926025"/>
              <a:ext cx="16250" cy="33650"/>
            </a:xfrm>
            <a:custGeom>
              <a:rect b="b" l="l" r="r" t="t"/>
              <a:pathLst>
                <a:path extrusionOk="0" h="1346" w="650">
                  <a:moveTo>
                    <a:pt x="650" y="0"/>
                  </a:moveTo>
                  <a:cubicBezTo>
                    <a:pt x="473" y="28"/>
                    <a:pt x="278" y="56"/>
                    <a:pt x="65" y="56"/>
                  </a:cubicBezTo>
                  <a:cubicBezTo>
                    <a:pt x="65" y="56"/>
                    <a:pt x="0" y="622"/>
                    <a:pt x="102" y="1345"/>
                  </a:cubicBezTo>
                  <a:lnTo>
                    <a:pt x="6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4"/>
            <p:cNvSpPr/>
            <p:nvPr/>
          </p:nvSpPr>
          <p:spPr>
            <a:xfrm>
              <a:off x="2105975" y="2924575"/>
              <a:ext cx="19050" cy="36500"/>
            </a:xfrm>
            <a:custGeom>
              <a:rect b="b" l="l" r="r" t="t"/>
              <a:pathLst>
                <a:path extrusionOk="0" h="1460" w="762">
                  <a:moveTo>
                    <a:pt x="710" y="0"/>
                  </a:moveTo>
                  <a:cubicBezTo>
                    <a:pt x="706" y="0"/>
                    <a:pt x="701" y="1"/>
                    <a:pt x="696" y="3"/>
                  </a:cubicBezTo>
                  <a:cubicBezTo>
                    <a:pt x="511" y="30"/>
                    <a:pt x="316" y="58"/>
                    <a:pt x="112" y="58"/>
                  </a:cubicBezTo>
                  <a:cubicBezTo>
                    <a:pt x="84" y="58"/>
                    <a:pt x="65" y="86"/>
                    <a:pt x="56" y="114"/>
                  </a:cubicBezTo>
                  <a:cubicBezTo>
                    <a:pt x="56" y="123"/>
                    <a:pt x="0" y="689"/>
                    <a:pt x="103" y="1413"/>
                  </a:cubicBezTo>
                  <a:cubicBezTo>
                    <a:pt x="103" y="1440"/>
                    <a:pt x="130" y="1459"/>
                    <a:pt x="158" y="1459"/>
                  </a:cubicBezTo>
                  <a:lnTo>
                    <a:pt x="167" y="1459"/>
                  </a:lnTo>
                  <a:cubicBezTo>
                    <a:pt x="195" y="1459"/>
                    <a:pt x="223" y="1431"/>
                    <a:pt x="214" y="1394"/>
                  </a:cubicBezTo>
                  <a:cubicBezTo>
                    <a:pt x="140" y="810"/>
                    <a:pt x="158" y="327"/>
                    <a:pt x="177" y="179"/>
                  </a:cubicBezTo>
                  <a:cubicBezTo>
                    <a:pt x="362" y="170"/>
                    <a:pt x="539" y="142"/>
                    <a:pt x="715" y="114"/>
                  </a:cubicBezTo>
                  <a:cubicBezTo>
                    <a:pt x="743" y="105"/>
                    <a:pt x="761" y="77"/>
                    <a:pt x="761" y="49"/>
                  </a:cubicBezTo>
                  <a:cubicBezTo>
                    <a:pt x="753" y="18"/>
                    <a:pt x="733" y="0"/>
                    <a:pt x="7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4"/>
            <p:cNvSpPr/>
            <p:nvPr/>
          </p:nvSpPr>
          <p:spPr>
            <a:xfrm>
              <a:off x="2134725" y="2938300"/>
              <a:ext cx="69850" cy="69850"/>
            </a:xfrm>
            <a:custGeom>
              <a:rect b="b" l="l" r="r" t="t"/>
              <a:pathLst>
                <a:path extrusionOk="0" h="2794" w="2794">
                  <a:moveTo>
                    <a:pt x="1402" y="1"/>
                  </a:moveTo>
                  <a:cubicBezTo>
                    <a:pt x="622" y="1"/>
                    <a:pt x="1" y="622"/>
                    <a:pt x="1" y="1402"/>
                  </a:cubicBezTo>
                  <a:cubicBezTo>
                    <a:pt x="1" y="2172"/>
                    <a:pt x="622" y="2793"/>
                    <a:pt x="1402" y="2793"/>
                  </a:cubicBezTo>
                  <a:cubicBezTo>
                    <a:pt x="2172" y="2793"/>
                    <a:pt x="2793" y="2172"/>
                    <a:pt x="2793" y="1402"/>
                  </a:cubicBezTo>
                  <a:cubicBezTo>
                    <a:pt x="2793" y="622"/>
                    <a:pt x="2172" y="1"/>
                    <a:pt x="1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4"/>
            <p:cNvSpPr/>
            <p:nvPr/>
          </p:nvSpPr>
          <p:spPr>
            <a:xfrm>
              <a:off x="2133575" y="2937150"/>
              <a:ext cx="72150" cy="72150"/>
            </a:xfrm>
            <a:custGeom>
              <a:rect b="b" l="l" r="r" t="t"/>
              <a:pathLst>
                <a:path extrusionOk="0" h="2886" w="2886">
                  <a:moveTo>
                    <a:pt x="1448" y="93"/>
                  </a:moveTo>
                  <a:cubicBezTo>
                    <a:pt x="2190" y="93"/>
                    <a:pt x="2802" y="696"/>
                    <a:pt x="2802" y="1448"/>
                  </a:cubicBezTo>
                  <a:cubicBezTo>
                    <a:pt x="2802" y="2190"/>
                    <a:pt x="2190" y="2802"/>
                    <a:pt x="1448" y="2802"/>
                  </a:cubicBezTo>
                  <a:cubicBezTo>
                    <a:pt x="696" y="2802"/>
                    <a:pt x="93" y="2190"/>
                    <a:pt x="93" y="1448"/>
                  </a:cubicBezTo>
                  <a:cubicBezTo>
                    <a:pt x="93" y="696"/>
                    <a:pt x="696" y="93"/>
                    <a:pt x="1448" y="93"/>
                  </a:cubicBezTo>
                  <a:close/>
                  <a:moveTo>
                    <a:pt x="1448" y="1"/>
                  </a:moveTo>
                  <a:cubicBezTo>
                    <a:pt x="650" y="1"/>
                    <a:pt x="0" y="650"/>
                    <a:pt x="0" y="1448"/>
                  </a:cubicBezTo>
                  <a:cubicBezTo>
                    <a:pt x="0" y="2236"/>
                    <a:pt x="650" y="2886"/>
                    <a:pt x="1448" y="2886"/>
                  </a:cubicBezTo>
                  <a:cubicBezTo>
                    <a:pt x="2236" y="2886"/>
                    <a:pt x="2885" y="2236"/>
                    <a:pt x="2885" y="1448"/>
                  </a:cubicBezTo>
                  <a:cubicBezTo>
                    <a:pt x="2885" y="650"/>
                    <a:pt x="2236" y="1"/>
                    <a:pt x="1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4"/>
            <p:cNvSpPr/>
            <p:nvPr/>
          </p:nvSpPr>
          <p:spPr>
            <a:xfrm>
              <a:off x="2144250" y="2947825"/>
              <a:ext cx="50800" cy="50800"/>
            </a:xfrm>
            <a:custGeom>
              <a:rect b="b" l="l" r="r" t="t"/>
              <a:pathLst>
                <a:path extrusionOk="0" h="2032" w="2032">
                  <a:moveTo>
                    <a:pt x="1021" y="0"/>
                  </a:moveTo>
                  <a:cubicBezTo>
                    <a:pt x="455" y="0"/>
                    <a:pt x="0" y="455"/>
                    <a:pt x="0" y="1021"/>
                  </a:cubicBezTo>
                  <a:cubicBezTo>
                    <a:pt x="0" y="1577"/>
                    <a:pt x="455" y="2032"/>
                    <a:pt x="1021" y="2032"/>
                  </a:cubicBezTo>
                  <a:cubicBezTo>
                    <a:pt x="1577" y="2032"/>
                    <a:pt x="2032" y="1577"/>
                    <a:pt x="2032" y="1021"/>
                  </a:cubicBezTo>
                  <a:cubicBezTo>
                    <a:pt x="2032" y="455"/>
                    <a:pt x="1577" y="0"/>
                    <a:pt x="1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4"/>
            <p:cNvSpPr/>
            <p:nvPr/>
          </p:nvSpPr>
          <p:spPr>
            <a:xfrm>
              <a:off x="2142850" y="2946425"/>
              <a:ext cx="53825" cy="53825"/>
            </a:xfrm>
            <a:custGeom>
              <a:rect b="b" l="l" r="r" t="t"/>
              <a:pathLst>
                <a:path extrusionOk="0" h="2153" w="2153">
                  <a:moveTo>
                    <a:pt x="1077" y="112"/>
                  </a:moveTo>
                  <a:cubicBezTo>
                    <a:pt x="1605" y="112"/>
                    <a:pt x="2032" y="548"/>
                    <a:pt x="2032" y="1077"/>
                  </a:cubicBezTo>
                  <a:cubicBezTo>
                    <a:pt x="2032" y="1605"/>
                    <a:pt x="1605" y="2032"/>
                    <a:pt x="1077" y="2032"/>
                  </a:cubicBezTo>
                  <a:cubicBezTo>
                    <a:pt x="548" y="2032"/>
                    <a:pt x="112" y="1605"/>
                    <a:pt x="112" y="1077"/>
                  </a:cubicBezTo>
                  <a:cubicBezTo>
                    <a:pt x="112" y="548"/>
                    <a:pt x="548" y="112"/>
                    <a:pt x="1077" y="112"/>
                  </a:cubicBezTo>
                  <a:close/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0"/>
                    <a:pt x="483" y="2153"/>
                    <a:pt x="1077" y="2153"/>
                  </a:cubicBezTo>
                  <a:cubicBezTo>
                    <a:pt x="1670" y="2153"/>
                    <a:pt x="2153" y="1670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4"/>
            <p:cNvSpPr/>
            <p:nvPr/>
          </p:nvSpPr>
          <p:spPr>
            <a:xfrm>
              <a:off x="2154900" y="2949850"/>
              <a:ext cx="45950" cy="34400"/>
            </a:xfrm>
            <a:custGeom>
              <a:rect b="b" l="l" r="r" t="t"/>
              <a:pathLst>
                <a:path extrusionOk="0" h="1376" w="1838">
                  <a:moveTo>
                    <a:pt x="1657" y="0"/>
                  </a:moveTo>
                  <a:cubicBezTo>
                    <a:pt x="1615" y="0"/>
                    <a:pt x="1573" y="17"/>
                    <a:pt x="1541" y="49"/>
                  </a:cubicBezTo>
                  <a:lnTo>
                    <a:pt x="613" y="977"/>
                  </a:lnTo>
                  <a:lnTo>
                    <a:pt x="298" y="661"/>
                  </a:lnTo>
                  <a:cubicBezTo>
                    <a:pt x="265" y="629"/>
                    <a:pt x="224" y="613"/>
                    <a:pt x="182" y="613"/>
                  </a:cubicBezTo>
                  <a:cubicBezTo>
                    <a:pt x="140" y="613"/>
                    <a:pt x="98" y="629"/>
                    <a:pt x="66" y="661"/>
                  </a:cubicBezTo>
                  <a:cubicBezTo>
                    <a:pt x="1" y="726"/>
                    <a:pt x="1" y="828"/>
                    <a:pt x="66" y="893"/>
                  </a:cubicBezTo>
                  <a:lnTo>
                    <a:pt x="493" y="1320"/>
                  </a:lnTo>
                  <a:cubicBezTo>
                    <a:pt x="530" y="1357"/>
                    <a:pt x="567" y="1376"/>
                    <a:pt x="613" y="1376"/>
                  </a:cubicBezTo>
                  <a:cubicBezTo>
                    <a:pt x="650" y="1376"/>
                    <a:pt x="697" y="1357"/>
                    <a:pt x="724" y="1329"/>
                  </a:cubicBezTo>
                  <a:lnTo>
                    <a:pt x="1773" y="281"/>
                  </a:lnTo>
                  <a:cubicBezTo>
                    <a:pt x="1838" y="216"/>
                    <a:pt x="1838" y="114"/>
                    <a:pt x="1773" y="49"/>
                  </a:cubicBezTo>
                  <a:cubicBezTo>
                    <a:pt x="1740" y="17"/>
                    <a:pt x="1699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2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Lernen’s Plan</a:t>
            </a:r>
            <a:endParaRPr/>
          </a:p>
        </p:txBody>
      </p:sp>
      <p:sp>
        <p:nvSpPr>
          <p:cNvPr id="1367" name="Google Shape;1367;p25"/>
          <p:cNvSpPr txBox="1"/>
          <p:nvPr>
            <p:ph idx="1" type="subTitle"/>
          </p:nvPr>
        </p:nvSpPr>
        <p:spPr>
          <a:xfrm>
            <a:off x="3073775" y="1748900"/>
            <a:ext cx="5055000" cy="27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★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⭐ Feedback System for Instructors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★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👆 Drag &amp; Drop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Registration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★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🤯 Anonymous Complaints (Hidden to Instructor)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🔔 Custom Class Alert Notification System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★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🤖 Generative AI for class recommendations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25"/>
          <p:cNvSpPr txBox="1"/>
          <p:nvPr>
            <p:ph idx="5" type="subTitle"/>
          </p:nvPr>
        </p:nvSpPr>
        <p:spPr>
          <a:xfrm>
            <a:off x="3073775" y="1371800"/>
            <a:ext cx="34827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Features</a:t>
            </a:r>
            <a:endParaRPr/>
          </a:p>
        </p:txBody>
      </p:sp>
      <p:grpSp>
        <p:nvGrpSpPr>
          <p:cNvPr id="1369" name="Google Shape;1369;p25"/>
          <p:cNvGrpSpPr/>
          <p:nvPr/>
        </p:nvGrpSpPr>
        <p:grpSpPr>
          <a:xfrm>
            <a:off x="860522" y="2105971"/>
            <a:ext cx="1225000" cy="576722"/>
            <a:chOff x="835132" y="1750471"/>
            <a:chExt cx="1225000" cy="576722"/>
          </a:xfrm>
        </p:grpSpPr>
        <p:sp>
          <p:nvSpPr>
            <p:cNvPr id="1370" name="Google Shape;1370;p25"/>
            <p:cNvSpPr/>
            <p:nvPr/>
          </p:nvSpPr>
          <p:spPr>
            <a:xfrm>
              <a:off x="840244" y="1926561"/>
              <a:ext cx="300669" cy="37987"/>
            </a:xfrm>
            <a:custGeom>
              <a:rect b="b" l="l" r="r" t="t"/>
              <a:pathLst>
                <a:path extrusionOk="0" h="483" w="3823">
                  <a:moveTo>
                    <a:pt x="0" y="0"/>
                  </a:moveTo>
                  <a:lnTo>
                    <a:pt x="0" y="483"/>
                  </a:lnTo>
                  <a:lnTo>
                    <a:pt x="3822" y="483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835132" y="1921449"/>
              <a:ext cx="310107" cy="48211"/>
            </a:xfrm>
            <a:custGeom>
              <a:rect b="b" l="l" r="r" t="t"/>
              <a:pathLst>
                <a:path extrusionOk="0" h="613" w="3943">
                  <a:moveTo>
                    <a:pt x="3822" y="121"/>
                  </a:moveTo>
                  <a:lnTo>
                    <a:pt x="3822" y="492"/>
                  </a:lnTo>
                  <a:lnTo>
                    <a:pt x="121" y="49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48"/>
                  </a:lnTo>
                  <a:cubicBezTo>
                    <a:pt x="0" y="566"/>
                    <a:pt x="9" y="585"/>
                    <a:pt x="19" y="594"/>
                  </a:cubicBezTo>
                  <a:cubicBezTo>
                    <a:pt x="28" y="603"/>
                    <a:pt x="47" y="613"/>
                    <a:pt x="65" y="613"/>
                  </a:cubicBezTo>
                  <a:lnTo>
                    <a:pt x="3887" y="613"/>
                  </a:lnTo>
                  <a:cubicBezTo>
                    <a:pt x="3896" y="613"/>
                    <a:pt x="3915" y="603"/>
                    <a:pt x="3924" y="594"/>
                  </a:cubicBezTo>
                  <a:cubicBezTo>
                    <a:pt x="3933" y="585"/>
                    <a:pt x="3943" y="566"/>
                    <a:pt x="3943" y="548"/>
                  </a:cubicBezTo>
                  <a:lnTo>
                    <a:pt x="3943" y="65"/>
                  </a:lnTo>
                  <a:cubicBezTo>
                    <a:pt x="3943" y="28"/>
                    <a:pt x="3915" y="0"/>
                    <a:pt x="3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967887" y="2011892"/>
              <a:ext cx="172238" cy="24931"/>
            </a:xfrm>
            <a:custGeom>
              <a:rect b="b" l="l" r="r" t="t"/>
              <a:pathLst>
                <a:path extrusionOk="0" h="317" w="219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963483" y="2006780"/>
              <a:ext cx="181754" cy="34369"/>
            </a:xfrm>
            <a:custGeom>
              <a:rect b="b" l="l" r="r" t="t"/>
              <a:pathLst>
                <a:path extrusionOk="0" h="437" w="2311">
                  <a:moveTo>
                    <a:pt x="2190" y="121"/>
                  </a:moveTo>
                  <a:lnTo>
                    <a:pt x="2190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7" y="1"/>
                  </a:moveTo>
                  <a:cubicBezTo>
                    <a:pt x="38" y="1"/>
                    <a:pt x="29" y="10"/>
                    <a:pt x="19" y="19"/>
                  </a:cubicBezTo>
                  <a:cubicBezTo>
                    <a:pt x="1" y="28"/>
                    <a:pt x="1" y="47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7" y="437"/>
                  </a:cubicBezTo>
                  <a:lnTo>
                    <a:pt x="2255" y="437"/>
                  </a:lnTo>
                  <a:cubicBezTo>
                    <a:pt x="2264" y="437"/>
                    <a:pt x="2283" y="427"/>
                    <a:pt x="2292" y="418"/>
                  </a:cubicBezTo>
                  <a:cubicBezTo>
                    <a:pt x="2301" y="409"/>
                    <a:pt x="2311" y="390"/>
                    <a:pt x="2311" y="381"/>
                  </a:cubicBezTo>
                  <a:lnTo>
                    <a:pt x="2311" y="66"/>
                  </a:lnTo>
                  <a:cubicBezTo>
                    <a:pt x="2311" y="28"/>
                    <a:pt x="2283" y="1"/>
                    <a:pt x="2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967887" y="2083382"/>
              <a:ext cx="172238" cy="24931"/>
            </a:xfrm>
            <a:custGeom>
              <a:rect b="b" l="l" r="r" t="t"/>
              <a:pathLst>
                <a:path extrusionOk="0" h="317" w="2190">
                  <a:moveTo>
                    <a:pt x="1" y="1"/>
                  </a:moveTo>
                  <a:lnTo>
                    <a:pt x="1" y="316"/>
                  </a:lnTo>
                  <a:lnTo>
                    <a:pt x="2190" y="316"/>
                  </a:lnTo>
                  <a:lnTo>
                    <a:pt x="2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963483" y="2079057"/>
              <a:ext cx="181754" cy="34369"/>
            </a:xfrm>
            <a:custGeom>
              <a:rect b="b" l="l" r="r" t="t"/>
              <a:pathLst>
                <a:path extrusionOk="0" h="437" w="2311">
                  <a:moveTo>
                    <a:pt x="2190" y="111"/>
                  </a:moveTo>
                  <a:lnTo>
                    <a:pt x="2190" y="315"/>
                  </a:lnTo>
                  <a:lnTo>
                    <a:pt x="112" y="315"/>
                  </a:lnTo>
                  <a:lnTo>
                    <a:pt x="112" y="111"/>
                  </a:lnTo>
                  <a:close/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371"/>
                  </a:lnTo>
                  <a:cubicBezTo>
                    <a:pt x="1" y="390"/>
                    <a:pt x="10" y="408"/>
                    <a:pt x="19" y="418"/>
                  </a:cubicBezTo>
                  <a:cubicBezTo>
                    <a:pt x="29" y="427"/>
                    <a:pt x="38" y="436"/>
                    <a:pt x="57" y="436"/>
                  </a:cubicBezTo>
                  <a:lnTo>
                    <a:pt x="2255" y="436"/>
                  </a:lnTo>
                  <a:cubicBezTo>
                    <a:pt x="2283" y="436"/>
                    <a:pt x="2311" y="408"/>
                    <a:pt x="2311" y="371"/>
                  </a:cubicBezTo>
                  <a:lnTo>
                    <a:pt x="2311" y="56"/>
                  </a:lnTo>
                  <a:cubicBezTo>
                    <a:pt x="2311" y="37"/>
                    <a:pt x="2301" y="28"/>
                    <a:pt x="2292" y="19"/>
                  </a:cubicBezTo>
                  <a:cubicBezTo>
                    <a:pt x="2283" y="0"/>
                    <a:pt x="2264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1724468" y="2138277"/>
              <a:ext cx="302164" cy="134880"/>
            </a:xfrm>
            <a:custGeom>
              <a:rect b="b" l="l" r="r" t="t"/>
              <a:pathLst>
                <a:path extrusionOk="0" h="1715" w="3842">
                  <a:moveTo>
                    <a:pt x="69" y="0"/>
                  </a:moveTo>
                  <a:cubicBezTo>
                    <a:pt x="47" y="0"/>
                    <a:pt x="26" y="16"/>
                    <a:pt x="19" y="36"/>
                  </a:cubicBezTo>
                  <a:cubicBezTo>
                    <a:pt x="0" y="63"/>
                    <a:pt x="19" y="101"/>
                    <a:pt x="47" y="110"/>
                  </a:cubicBezTo>
                  <a:lnTo>
                    <a:pt x="3758" y="1705"/>
                  </a:lnTo>
                  <a:cubicBezTo>
                    <a:pt x="3758" y="1715"/>
                    <a:pt x="3767" y="1715"/>
                    <a:pt x="3776" y="1715"/>
                  </a:cubicBezTo>
                  <a:cubicBezTo>
                    <a:pt x="3804" y="1715"/>
                    <a:pt x="3822" y="1696"/>
                    <a:pt x="3832" y="1678"/>
                  </a:cubicBezTo>
                  <a:cubicBezTo>
                    <a:pt x="3841" y="1650"/>
                    <a:pt x="3832" y="1613"/>
                    <a:pt x="3804" y="1603"/>
                  </a:cubicBezTo>
                  <a:lnTo>
                    <a:pt x="93" y="8"/>
                  </a:lnTo>
                  <a:cubicBezTo>
                    <a:pt x="85" y="3"/>
                    <a:pt x="77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2007517" y="2249012"/>
              <a:ext cx="47503" cy="47503"/>
            </a:xfrm>
            <a:custGeom>
              <a:rect b="b" l="l" r="r" t="t"/>
              <a:pathLst>
                <a:path extrusionOk="0" h="604" w="604">
                  <a:moveTo>
                    <a:pt x="437" y="1"/>
                  </a:moveTo>
                  <a:lnTo>
                    <a:pt x="1" y="158"/>
                  </a:lnTo>
                  <a:lnTo>
                    <a:pt x="159" y="603"/>
                  </a:lnTo>
                  <a:lnTo>
                    <a:pt x="604" y="446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2002405" y="2244844"/>
              <a:ext cx="57727" cy="56783"/>
            </a:xfrm>
            <a:custGeom>
              <a:rect b="b" l="l" r="r" t="t"/>
              <a:pathLst>
                <a:path extrusionOk="0" h="722" w="734">
                  <a:moveTo>
                    <a:pt x="474" y="137"/>
                  </a:moveTo>
                  <a:lnTo>
                    <a:pt x="595" y="471"/>
                  </a:lnTo>
                  <a:lnTo>
                    <a:pt x="261" y="592"/>
                  </a:lnTo>
                  <a:lnTo>
                    <a:pt x="140" y="258"/>
                  </a:lnTo>
                  <a:lnTo>
                    <a:pt x="474" y="137"/>
                  </a:lnTo>
                  <a:close/>
                  <a:moveTo>
                    <a:pt x="510" y="0"/>
                  </a:moveTo>
                  <a:cubicBezTo>
                    <a:pt x="502" y="0"/>
                    <a:pt x="493" y="2"/>
                    <a:pt x="483" y="7"/>
                  </a:cubicBezTo>
                  <a:lnTo>
                    <a:pt x="47" y="165"/>
                  </a:lnTo>
                  <a:cubicBezTo>
                    <a:pt x="29" y="174"/>
                    <a:pt x="19" y="183"/>
                    <a:pt x="10" y="193"/>
                  </a:cubicBezTo>
                  <a:cubicBezTo>
                    <a:pt x="1" y="211"/>
                    <a:pt x="1" y="230"/>
                    <a:pt x="10" y="239"/>
                  </a:cubicBezTo>
                  <a:lnTo>
                    <a:pt x="168" y="684"/>
                  </a:lnTo>
                  <a:cubicBezTo>
                    <a:pt x="177" y="703"/>
                    <a:pt x="205" y="721"/>
                    <a:pt x="224" y="721"/>
                  </a:cubicBezTo>
                  <a:lnTo>
                    <a:pt x="242" y="721"/>
                  </a:lnTo>
                  <a:lnTo>
                    <a:pt x="687" y="554"/>
                  </a:lnTo>
                  <a:cubicBezTo>
                    <a:pt x="715" y="545"/>
                    <a:pt x="734" y="508"/>
                    <a:pt x="724" y="480"/>
                  </a:cubicBezTo>
                  <a:lnTo>
                    <a:pt x="567" y="35"/>
                  </a:lnTo>
                  <a:cubicBezTo>
                    <a:pt x="557" y="26"/>
                    <a:pt x="548" y="16"/>
                    <a:pt x="530" y="7"/>
                  </a:cubicBezTo>
                  <a:cubicBezTo>
                    <a:pt x="525" y="2"/>
                    <a:pt x="518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1161987" y="1777525"/>
              <a:ext cx="583722" cy="544791"/>
            </a:xfrm>
            <a:custGeom>
              <a:rect b="b" l="l" r="r" t="t"/>
              <a:pathLst>
                <a:path extrusionOk="0" h="6927" w="7422">
                  <a:moveTo>
                    <a:pt x="3708" y="0"/>
                  </a:moveTo>
                  <a:cubicBezTo>
                    <a:pt x="3534" y="0"/>
                    <a:pt x="3359" y="13"/>
                    <a:pt x="3182" y="40"/>
                  </a:cubicBezTo>
                  <a:cubicBezTo>
                    <a:pt x="1290" y="327"/>
                    <a:pt x="0" y="2099"/>
                    <a:pt x="288" y="3992"/>
                  </a:cubicBezTo>
                  <a:cubicBezTo>
                    <a:pt x="548" y="5706"/>
                    <a:pt x="2027" y="6926"/>
                    <a:pt x="3704" y="6926"/>
                  </a:cubicBezTo>
                  <a:cubicBezTo>
                    <a:pt x="3878" y="6926"/>
                    <a:pt x="4053" y="6913"/>
                    <a:pt x="4230" y="6886"/>
                  </a:cubicBezTo>
                  <a:cubicBezTo>
                    <a:pt x="6123" y="6598"/>
                    <a:pt x="7421" y="4827"/>
                    <a:pt x="7134" y="2943"/>
                  </a:cubicBezTo>
                  <a:cubicBezTo>
                    <a:pt x="6873" y="1228"/>
                    <a:pt x="5392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1168515" y="1772964"/>
              <a:ext cx="582306" cy="554229"/>
            </a:xfrm>
            <a:custGeom>
              <a:rect b="b" l="l" r="r" t="t"/>
              <a:pathLst>
                <a:path extrusionOk="0" h="7047" w="7404">
                  <a:moveTo>
                    <a:pt x="3628" y="116"/>
                  </a:moveTo>
                  <a:cubicBezTo>
                    <a:pt x="5279" y="116"/>
                    <a:pt x="6736" y="1322"/>
                    <a:pt x="6995" y="3001"/>
                  </a:cubicBezTo>
                  <a:cubicBezTo>
                    <a:pt x="7274" y="4857"/>
                    <a:pt x="6003" y="6601"/>
                    <a:pt x="4147" y="6888"/>
                  </a:cubicBezTo>
                  <a:cubicBezTo>
                    <a:pt x="3971" y="6916"/>
                    <a:pt x="3796" y="6929"/>
                    <a:pt x="3623" y="6929"/>
                  </a:cubicBezTo>
                  <a:cubicBezTo>
                    <a:pt x="1968" y="6929"/>
                    <a:pt x="521" y="5720"/>
                    <a:pt x="260" y="4040"/>
                  </a:cubicBezTo>
                  <a:cubicBezTo>
                    <a:pt x="121" y="3141"/>
                    <a:pt x="344" y="2241"/>
                    <a:pt x="882" y="1508"/>
                  </a:cubicBezTo>
                  <a:cubicBezTo>
                    <a:pt x="1420" y="775"/>
                    <a:pt x="2208" y="293"/>
                    <a:pt x="3108" y="154"/>
                  </a:cubicBezTo>
                  <a:cubicBezTo>
                    <a:pt x="3285" y="126"/>
                    <a:pt x="3461" y="116"/>
                    <a:pt x="3628" y="116"/>
                  </a:cubicBezTo>
                  <a:close/>
                  <a:moveTo>
                    <a:pt x="3628" y="1"/>
                  </a:moveTo>
                  <a:cubicBezTo>
                    <a:pt x="3451" y="1"/>
                    <a:pt x="3271" y="14"/>
                    <a:pt x="3090" y="42"/>
                  </a:cubicBezTo>
                  <a:cubicBezTo>
                    <a:pt x="2162" y="181"/>
                    <a:pt x="1346" y="682"/>
                    <a:pt x="789" y="1443"/>
                  </a:cubicBezTo>
                  <a:cubicBezTo>
                    <a:pt x="233" y="2194"/>
                    <a:pt x="1" y="3131"/>
                    <a:pt x="149" y="4059"/>
                  </a:cubicBezTo>
                  <a:cubicBezTo>
                    <a:pt x="409" y="5794"/>
                    <a:pt x="1912" y="7046"/>
                    <a:pt x="3628" y="7046"/>
                  </a:cubicBezTo>
                  <a:cubicBezTo>
                    <a:pt x="3804" y="7046"/>
                    <a:pt x="3980" y="7028"/>
                    <a:pt x="4157" y="7000"/>
                  </a:cubicBezTo>
                  <a:cubicBezTo>
                    <a:pt x="6077" y="6712"/>
                    <a:pt x="7403" y="4912"/>
                    <a:pt x="7107" y="2992"/>
                  </a:cubicBezTo>
                  <a:cubicBezTo>
                    <a:pt x="6838" y="1253"/>
                    <a:pt x="5336" y="1"/>
                    <a:pt x="3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5"/>
            <p:cNvSpPr/>
            <p:nvPr/>
          </p:nvSpPr>
          <p:spPr>
            <a:xfrm>
              <a:off x="1170717" y="1754875"/>
              <a:ext cx="620214" cy="545027"/>
            </a:xfrm>
            <a:custGeom>
              <a:rect b="b" l="l" r="r" t="t"/>
              <a:pathLst>
                <a:path extrusionOk="0" h="6930" w="7886">
                  <a:moveTo>
                    <a:pt x="3951" y="0"/>
                  </a:moveTo>
                  <a:cubicBezTo>
                    <a:pt x="2835" y="0"/>
                    <a:pt x="1737" y="541"/>
                    <a:pt x="1067" y="1543"/>
                  </a:cubicBezTo>
                  <a:cubicBezTo>
                    <a:pt x="0" y="3129"/>
                    <a:pt x="427" y="5282"/>
                    <a:pt x="2014" y="6348"/>
                  </a:cubicBezTo>
                  <a:cubicBezTo>
                    <a:pt x="2606" y="6741"/>
                    <a:pt x="3275" y="6929"/>
                    <a:pt x="3937" y="6929"/>
                  </a:cubicBezTo>
                  <a:cubicBezTo>
                    <a:pt x="5057" y="6929"/>
                    <a:pt x="6154" y="6390"/>
                    <a:pt x="6819" y="5393"/>
                  </a:cubicBezTo>
                  <a:cubicBezTo>
                    <a:pt x="7886" y="3807"/>
                    <a:pt x="7459" y="1654"/>
                    <a:pt x="5873" y="588"/>
                  </a:cubicBezTo>
                  <a:cubicBezTo>
                    <a:pt x="5282" y="191"/>
                    <a:pt x="4613" y="0"/>
                    <a:pt x="3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1184559" y="1750471"/>
              <a:ext cx="593238" cy="554072"/>
            </a:xfrm>
            <a:custGeom>
              <a:rect b="b" l="l" r="r" t="t"/>
              <a:pathLst>
                <a:path extrusionOk="0" h="7045" w="7543">
                  <a:moveTo>
                    <a:pt x="3776" y="115"/>
                  </a:moveTo>
                  <a:cubicBezTo>
                    <a:pt x="4500" y="115"/>
                    <a:pt x="5196" y="347"/>
                    <a:pt x="5789" y="774"/>
                  </a:cubicBezTo>
                  <a:cubicBezTo>
                    <a:pt x="6522" y="1312"/>
                    <a:pt x="6995" y="2109"/>
                    <a:pt x="7134" y="3009"/>
                  </a:cubicBezTo>
                  <a:cubicBezTo>
                    <a:pt x="7422" y="4865"/>
                    <a:pt x="6142" y="6599"/>
                    <a:pt x="4287" y="6887"/>
                  </a:cubicBezTo>
                  <a:cubicBezTo>
                    <a:pt x="4111" y="6914"/>
                    <a:pt x="3936" y="6927"/>
                    <a:pt x="3762" y="6927"/>
                  </a:cubicBezTo>
                  <a:cubicBezTo>
                    <a:pt x="3043" y="6927"/>
                    <a:pt x="2344" y="6699"/>
                    <a:pt x="1754" y="6265"/>
                  </a:cubicBezTo>
                  <a:cubicBezTo>
                    <a:pt x="1021" y="5727"/>
                    <a:pt x="548" y="4939"/>
                    <a:pt x="409" y="4039"/>
                  </a:cubicBezTo>
                  <a:cubicBezTo>
                    <a:pt x="121" y="2184"/>
                    <a:pt x="1401" y="440"/>
                    <a:pt x="3257" y="161"/>
                  </a:cubicBezTo>
                  <a:cubicBezTo>
                    <a:pt x="3433" y="133"/>
                    <a:pt x="3609" y="115"/>
                    <a:pt x="3776" y="115"/>
                  </a:cubicBezTo>
                  <a:close/>
                  <a:moveTo>
                    <a:pt x="3776" y="0"/>
                  </a:moveTo>
                  <a:cubicBezTo>
                    <a:pt x="3598" y="0"/>
                    <a:pt x="3418" y="14"/>
                    <a:pt x="3238" y="41"/>
                  </a:cubicBezTo>
                  <a:cubicBezTo>
                    <a:pt x="1318" y="338"/>
                    <a:pt x="1" y="2137"/>
                    <a:pt x="288" y="4057"/>
                  </a:cubicBezTo>
                  <a:cubicBezTo>
                    <a:pt x="437" y="4985"/>
                    <a:pt x="928" y="5801"/>
                    <a:pt x="1689" y="6358"/>
                  </a:cubicBezTo>
                  <a:cubicBezTo>
                    <a:pt x="2301" y="6813"/>
                    <a:pt x="3025" y="7045"/>
                    <a:pt x="3767" y="7045"/>
                  </a:cubicBezTo>
                  <a:cubicBezTo>
                    <a:pt x="3943" y="7045"/>
                    <a:pt x="4129" y="7035"/>
                    <a:pt x="4305" y="6998"/>
                  </a:cubicBezTo>
                  <a:cubicBezTo>
                    <a:pt x="6225" y="6711"/>
                    <a:pt x="7543" y="4911"/>
                    <a:pt x="7255" y="2991"/>
                  </a:cubicBezTo>
                  <a:cubicBezTo>
                    <a:pt x="7107" y="2054"/>
                    <a:pt x="6615" y="1237"/>
                    <a:pt x="5854" y="681"/>
                  </a:cubicBezTo>
                  <a:cubicBezTo>
                    <a:pt x="5241" y="232"/>
                    <a:pt x="4519" y="0"/>
                    <a:pt x="3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1571972" y="1801985"/>
              <a:ext cx="132836" cy="133386"/>
            </a:xfrm>
            <a:custGeom>
              <a:rect b="b" l="l" r="r" t="t"/>
              <a:pathLst>
                <a:path extrusionOk="0" h="1696" w="1689">
                  <a:moveTo>
                    <a:pt x="99" y="0"/>
                  </a:moveTo>
                  <a:cubicBezTo>
                    <a:pt x="67" y="0"/>
                    <a:pt x="33" y="19"/>
                    <a:pt x="19" y="54"/>
                  </a:cubicBezTo>
                  <a:cubicBezTo>
                    <a:pt x="1" y="91"/>
                    <a:pt x="19" y="146"/>
                    <a:pt x="56" y="165"/>
                  </a:cubicBezTo>
                  <a:cubicBezTo>
                    <a:pt x="706" y="462"/>
                    <a:pt x="1216" y="991"/>
                    <a:pt x="1503" y="1640"/>
                  </a:cubicBezTo>
                  <a:cubicBezTo>
                    <a:pt x="1522" y="1677"/>
                    <a:pt x="1550" y="1696"/>
                    <a:pt x="1587" y="1696"/>
                  </a:cubicBezTo>
                  <a:cubicBezTo>
                    <a:pt x="1596" y="1696"/>
                    <a:pt x="1615" y="1696"/>
                    <a:pt x="1624" y="1686"/>
                  </a:cubicBezTo>
                  <a:cubicBezTo>
                    <a:pt x="1670" y="1668"/>
                    <a:pt x="1689" y="1612"/>
                    <a:pt x="1670" y="1575"/>
                  </a:cubicBezTo>
                  <a:cubicBezTo>
                    <a:pt x="1364" y="879"/>
                    <a:pt x="817" y="323"/>
                    <a:pt x="131" y="7"/>
                  </a:cubicBezTo>
                  <a:cubicBezTo>
                    <a:pt x="121" y="2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1333437" y="1933088"/>
              <a:ext cx="144475" cy="248133"/>
            </a:xfrm>
            <a:custGeom>
              <a:rect b="b" l="l" r="r" t="t"/>
              <a:pathLst>
                <a:path extrusionOk="0" h="3155" w="1837">
                  <a:moveTo>
                    <a:pt x="0" y="1"/>
                  </a:moveTo>
                  <a:lnTo>
                    <a:pt x="0" y="2440"/>
                  </a:lnTo>
                  <a:lnTo>
                    <a:pt x="1837" y="3155"/>
                  </a:lnTo>
                  <a:lnTo>
                    <a:pt x="1837" y="7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1329033" y="1928763"/>
              <a:ext cx="153992" cy="256863"/>
            </a:xfrm>
            <a:custGeom>
              <a:rect b="b" l="l" r="r" t="t"/>
              <a:pathLst>
                <a:path extrusionOk="0" h="3266" w="1958">
                  <a:moveTo>
                    <a:pt x="112" y="139"/>
                  </a:moveTo>
                  <a:lnTo>
                    <a:pt x="1837" y="844"/>
                  </a:lnTo>
                  <a:lnTo>
                    <a:pt x="1837" y="3117"/>
                  </a:lnTo>
                  <a:lnTo>
                    <a:pt x="112" y="2458"/>
                  </a:lnTo>
                  <a:lnTo>
                    <a:pt x="112" y="139"/>
                  </a:lnTo>
                  <a:close/>
                  <a:moveTo>
                    <a:pt x="75" y="0"/>
                  </a:moveTo>
                  <a:cubicBezTo>
                    <a:pt x="56" y="0"/>
                    <a:pt x="38" y="0"/>
                    <a:pt x="28" y="9"/>
                  </a:cubicBezTo>
                  <a:cubicBezTo>
                    <a:pt x="10" y="19"/>
                    <a:pt x="1" y="37"/>
                    <a:pt x="1" y="56"/>
                  </a:cubicBezTo>
                  <a:lnTo>
                    <a:pt x="1" y="2495"/>
                  </a:lnTo>
                  <a:cubicBezTo>
                    <a:pt x="1" y="2523"/>
                    <a:pt x="10" y="2551"/>
                    <a:pt x="38" y="2551"/>
                  </a:cubicBezTo>
                  <a:lnTo>
                    <a:pt x="1874" y="3256"/>
                  </a:lnTo>
                  <a:cubicBezTo>
                    <a:pt x="1884" y="3265"/>
                    <a:pt x="1893" y="3265"/>
                    <a:pt x="1902" y="3265"/>
                  </a:cubicBezTo>
                  <a:cubicBezTo>
                    <a:pt x="1912" y="3265"/>
                    <a:pt x="1921" y="3256"/>
                    <a:pt x="1930" y="3256"/>
                  </a:cubicBezTo>
                  <a:cubicBezTo>
                    <a:pt x="1949" y="3247"/>
                    <a:pt x="1958" y="3228"/>
                    <a:pt x="1958" y="3210"/>
                  </a:cubicBezTo>
                  <a:lnTo>
                    <a:pt x="1958" y="807"/>
                  </a:lnTo>
                  <a:cubicBezTo>
                    <a:pt x="1958" y="779"/>
                    <a:pt x="1939" y="761"/>
                    <a:pt x="1921" y="751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1477832" y="1933088"/>
              <a:ext cx="145262" cy="248133"/>
            </a:xfrm>
            <a:custGeom>
              <a:rect b="b" l="l" r="r" t="t"/>
              <a:pathLst>
                <a:path extrusionOk="0" h="3155" w="1847">
                  <a:moveTo>
                    <a:pt x="1847" y="1"/>
                  </a:moveTo>
                  <a:lnTo>
                    <a:pt x="1" y="752"/>
                  </a:lnTo>
                  <a:lnTo>
                    <a:pt x="1" y="3155"/>
                  </a:lnTo>
                  <a:lnTo>
                    <a:pt x="1847" y="2440"/>
                  </a:lnTo>
                  <a:lnTo>
                    <a:pt x="18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1473507" y="1928763"/>
              <a:ext cx="153992" cy="256863"/>
            </a:xfrm>
            <a:custGeom>
              <a:rect b="b" l="l" r="r" t="t"/>
              <a:pathLst>
                <a:path extrusionOk="0" h="3266" w="1958">
                  <a:moveTo>
                    <a:pt x="1846" y="139"/>
                  </a:moveTo>
                  <a:lnTo>
                    <a:pt x="1846" y="2458"/>
                  </a:lnTo>
                  <a:lnTo>
                    <a:pt x="121" y="3117"/>
                  </a:lnTo>
                  <a:lnTo>
                    <a:pt x="121" y="844"/>
                  </a:lnTo>
                  <a:lnTo>
                    <a:pt x="1846" y="139"/>
                  </a:lnTo>
                  <a:close/>
                  <a:moveTo>
                    <a:pt x="1883" y="0"/>
                  </a:moveTo>
                  <a:lnTo>
                    <a:pt x="37" y="751"/>
                  </a:lnTo>
                  <a:cubicBezTo>
                    <a:pt x="19" y="761"/>
                    <a:pt x="0" y="779"/>
                    <a:pt x="0" y="807"/>
                  </a:cubicBezTo>
                  <a:lnTo>
                    <a:pt x="0" y="3210"/>
                  </a:lnTo>
                  <a:cubicBezTo>
                    <a:pt x="0" y="3228"/>
                    <a:pt x="10" y="3247"/>
                    <a:pt x="28" y="3256"/>
                  </a:cubicBezTo>
                  <a:cubicBezTo>
                    <a:pt x="37" y="3256"/>
                    <a:pt x="47" y="3265"/>
                    <a:pt x="65" y="3265"/>
                  </a:cubicBezTo>
                  <a:cubicBezTo>
                    <a:pt x="65" y="3265"/>
                    <a:pt x="75" y="3265"/>
                    <a:pt x="84" y="3256"/>
                  </a:cubicBezTo>
                  <a:lnTo>
                    <a:pt x="1921" y="2551"/>
                  </a:lnTo>
                  <a:cubicBezTo>
                    <a:pt x="1948" y="2542"/>
                    <a:pt x="1958" y="2523"/>
                    <a:pt x="1958" y="2495"/>
                  </a:cubicBezTo>
                  <a:lnTo>
                    <a:pt x="1958" y="56"/>
                  </a:lnTo>
                  <a:cubicBezTo>
                    <a:pt x="1958" y="37"/>
                    <a:pt x="1948" y="19"/>
                    <a:pt x="1939" y="9"/>
                  </a:cubicBezTo>
                  <a:cubicBezTo>
                    <a:pt x="1921" y="0"/>
                    <a:pt x="1902" y="0"/>
                    <a:pt x="1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1534772" y="1955739"/>
              <a:ext cx="32167" cy="54817"/>
            </a:xfrm>
            <a:custGeom>
              <a:rect b="b" l="l" r="r" t="t"/>
              <a:pathLst>
                <a:path extrusionOk="0" h="697" w="409">
                  <a:moveTo>
                    <a:pt x="409" y="0"/>
                  </a:moveTo>
                  <a:lnTo>
                    <a:pt x="1" y="167"/>
                  </a:lnTo>
                  <a:lnTo>
                    <a:pt x="1" y="696"/>
                  </a:lnTo>
                  <a:lnTo>
                    <a:pt x="409" y="538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1530368" y="1951020"/>
              <a:ext cx="40975" cy="63862"/>
            </a:xfrm>
            <a:custGeom>
              <a:rect b="b" l="l" r="r" t="t"/>
              <a:pathLst>
                <a:path extrusionOk="0" h="812" w="521">
                  <a:moveTo>
                    <a:pt x="409" y="144"/>
                  </a:moveTo>
                  <a:lnTo>
                    <a:pt x="409" y="561"/>
                  </a:lnTo>
                  <a:lnTo>
                    <a:pt x="112" y="673"/>
                  </a:lnTo>
                  <a:lnTo>
                    <a:pt x="112" y="264"/>
                  </a:lnTo>
                  <a:lnTo>
                    <a:pt x="409" y="144"/>
                  </a:lnTo>
                  <a:close/>
                  <a:moveTo>
                    <a:pt x="455" y="1"/>
                  </a:moveTo>
                  <a:cubicBezTo>
                    <a:pt x="449" y="1"/>
                    <a:pt x="442" y="2"/>
                    <a:pt x="437" y="5"/>
                  </a:cubicBezTo>
                  <a:lnTo>
                    <a:pt x="29" y="172"/>
                  </a:lnTo>
                  <a:cubicBezTo>
                    <a:pt x="10" y="181"/>
                    <a:pt x="1" y="199"/>
                    <a:pt x="1" y="227"/>
                  </a:cubicBezTo>
                  <a:lnTo>
                    <a:pt x="1" y="756"/>
                  </a:lnTo>
                  <a:cubicBezTo>
                    <a:pt x="1" y="775"/>
                    <a:pt x="10" y="793"/>
                    <a:pt x="19" y="802"/>
                  </a:cubicBezTo>
                  <a:cubicBezTo>
                    <a:pt x="29" y="812"/>
                    <a:pt x="47" y="812"/>
                    <a:pt x="57" y="812"/>
                  </a:cubicBezTo>
                  <a:lnTo>
                    <a:pt x="75" y="812"/>
                  </a:lnTo>
                  <a:lnTo>
                    <a:pt x="483" y="654"/>
                  </a:lnTo>
                  <a:cubicBezTo>
                    <a:pt x="502" y="645"/>
                    <a:pt x="520" y="626"/>
                    <a:pt x="520" y="598"/>
                  </a:cubicBezTo>
                  <a:lnTo>
                    <a:pt x="520" y="60"/>
                  </a:lnTo>
                  <a:cubicBezTo>
                    <a:pt x="520" y="42"/>
                    <a:pt x="511" y="23"/>
                    <a:pt x="493" y="14"/>
                  </a:cubicBezTo>
                  <a:cubicBezTo>
                    <a:pt x="486" y="7"/>
                    <a:pt x="470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1333437" y="1874733"/>
              <a:ext cx="289659" cy="117578"/>
            </a:xfrm>
            <a:custGeom>
              <a:rect b="b" l="l" r="r" t="t"/>
              <a:pathLst>
                <a:path extrusionOk="0" h="1495" w="3683">
                  <a:moveTo>
                    <a:pt x="1837" y="1"/>
                  </a:moveTo>
                  <a:lnTo>
                    <a:pt x="0" y="743"/>
                  </a:lnTo>
                  <a:lnTo>
                    <a:pt x="1837" y="1494"/>
                  </a:lnTo>
                  <a:lnTo>
                    <a:pt x="3683" y="743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1329033" y="1870328"/>
              <a:ext cx="298467" cy="126308"/>
            </a:xfrm>
            <a:custGeom>
              <a:rect b="b" l="l" r="r" t="t"/>
              <a:pathLst>
                <a:path extrusionOk="0" h="1606" w="3795">
                  <a:moveTo>
                    <a:pt x="1902" y="122"/>
                  </a:moveTo>
                  <a:lnTo>
                    <a:pt x="3581" y="799"/>
                  </a:lnTo>
                  <a:lnTo>
                    <a:pt x="1902" y="1485"/>
                  </a:lnTo>
                  <a:lnTo>
                    <a:pt x="214" y="799"/>
                  </a:lnTo>
                  <a:lnTo>
                    <a:pt x="1902" y="122"/>
                  </a:lnTo>
                  <a:close/>
                  <a:moveTo>
                    <a:pt x="1874" y="1"/>
                  </a:moveTo>
                  <a:lnTo>
                    <a:pt x="38" y="743"/>
                  </a:lnTo>
                  <a:cubicBezTo>
                    <a:pt x="10" y="752"/>
                    <a:pt x="1" y="780"/>
                    <a:pt x="1" y="799"/>
                  </a:cubicBezTo>
                  <a:cubicBezTo>
                    <a:pt x="1" y="827"/>
                    <a:pt x="10" y="845"/>
                    <a:pt x="38" y="854"/>
                  </a:cubicBezTo>
                  <a:lnTo>
                    <a:pt x="1874" y="1597"/>
                  </a:lnTo>
                  <a:cubicBezTo>
                    <a:pt x="1884" y="1606"/>
                    <a:pt x="1893" y="1606"/>
                    <a:pt x="1902" y="1606"/>
                  </a:cubicBezTo>
                  <a:cubicBezTo>
                    <a:pt x="1902" y="1606"/>
                    <a:pt x="1912" y="1606"/>
                    <a:pt x="1921" y="1597"/>
                  </a:cubicBezTo>
                  <a:lnTo>
                    <a:pt x="3758" y="854"/>
                  </a:lnTo>
                  <a:cubicBezTo>
                    <a:pt x="3785" y="845"/>
                    <a:pt x="3795" y="827"/>
                    <a:pt x="3795" y="799"/>
                  </a:cubicBezTo>
                  <a:cubicBezTo>
                    <a:pt x="3795" y="780"/>
                    <a:pt x="3785" y="752"/>
                    <a:pt x="3758" y="743"/>
                  </a:cubicBezTo>
                  <a:lnTo>
                    <a:pt x="19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1407129" y="1891484"/>
              <a:ext cx="159812" cy="75973"/>
            </a:xfrm>
            <a:custGeom>
              <a:rect b="b" l="l" r="r" t="t"/>
              <a:pathLst>
                <a:path extrusionOk="0" h="966" w="2032">
                  <a:moveTo>
                    <a:pt x="371" y="1"/>
                  </a:moveTo>
                  <a:lnTo>
                    <a:pt x="0" y="168"/>
                  </a:lnTo>
                  <a:lnTo>
                    <a:pt x="1624" y="966"/>
                  </a:lnTo>
                  <a:lnTo>
                    <a:pt x="2032" y="817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1402017" y="1887159"/>
              <a:ext cx="169328" cy="85411"/>
            </a:xfrm>
            <a:custGeom>
              <a:rect b="b" l="l" r="r" t="t"/>
              <a:pathLst>
                <a:path extrusionOk="0" h="1086" w="2153">
                  <a:moveTo>
                    <a:pt x="436" y="121"/>
                  </a:moveTo>
                  <a:lnTo>
                    <a:pt x="1948" y="863"/>
                  </a:lnTo>
                  <a:lnTo>
                    <a:pt x="1689" y="965"/>
                  </a:lnTo>
                  <a:lnTo>
                    <a:pt x="204" y="223"/>
                  </a:lnTo>
                  <a:lnTo>
                    <a:pt x="436" y="121"/>
                  </a:lnTo>
                  <a:close/>
                  <a:moveTo>
                    <a:pt x="418" y="0"/>
                  </a:moveTo>
                  <a:lnTo>
                    <a:pt x="37" y="167"/>
                  </a:lnTo>
                  <a:cubicBezTo>
                    <a:pt x="19" y="177"/>
                    <a:pt x="9" y="195"/>
                    <a:pt x="0" y="223"/>
                  </a:cubicBezTo>
                  <a:cubicBezTo>
                    <a:pt x="0" y="241"/>
                    <a:pt x="19" y="260"/>
                    <a:pt x="37" y="269"/>
                  </a:cubicBezTo>
                  <a:lnTo>
                    <a:pt x="1661" y="1076"/>
                  </a:lnTo>
                  <a:cubicBezTo>
                    <a:pt x="1670" y="1076"/>
                    <a:pt x="1679" y="1086"/>
                    <a:pt x="1689" y="1086"/>
                  </a:cubicBezTo>
                  <a:cubicBezTo>
                    <a:pt x="1698" y="1086"/>
                    <a:pt x="1698" y="1086"/>
                    <a:pt x="1707" y="1076"/>
                  </a:cubicBezTo>
                  <a:lnTo>
                    <a:pt x="2115" y="928"/>
                  </a:lnTo>
                  <a:cubicBezTo>
                    <a:pt x="2134" y="919"/>
                    <a:pt x="2152" y="900"/>
                    <a:pt x="2152" y="872"/>
                  </a:cubicBezTo>
                  <a:cubicBezTo>
                    <a:pt x="2152" y="854"/>
                    <a:pt x="2143" y="826"/>
                    <a:pt x="2125" y="817"/>
                  </a:cubicBezTo>
                  <a:lnTo>
                    <a:pt x="464" y="10"/>
                  </a:lnTo>
                  <a:cubicBezTo>
                    <a:pt x="445" y="0"/>
                    <a:pt x="427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25"/>
          <p:cNvGrpSpPr/>
          <p:nvPr/>
        </p:nvGrpSpPr>
        <p:grpSpPr>
          <a:xfrm>
            <a:off x="756080" y="2788886"/>
            <a:ext cx="1329443" cy="916475"/>
            <a:chOff x="713230" y="2963286"/>
            <a:chExt cx="1329443" cy="916475"/>
          </a:xfrm>
        </p:grpSpPr>
        <p:sp>
          <p:nvSpPr>
            <p:cNvPr id="1395" name="Google Shape;1395;p25"/>
            <p:cNvSpPr/>
            <p:nvPr/>
          </p:nvSpPr>
          <p:spPr>
            <a:xfrm>
              <a:off x="803044" y="2963286"/>
              <a:ext cx="9516" cy="59929"/>
            </a:xfrm>
            <a:custGeom>
              <a:rect b="b" l="l" r="r" t="t"/>
              <a:pathLst>
                <a:path extrusionOk="0" h="762" w="121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696"/>
                  </a:lnTo>
                  <a:cubicBezTo>
                    <a:pt x="0" y="734"/>
                    <a:pt x="28" y="761"/>
                    <a:pt x="56" y="761"/>
                  </a:cubicBezTo>
                  <a:cubicBezTo>
                    <a:pt x="93" y="761"/>
                    <a:pt x="121" y="734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803044" y="3093131"/>
              <a:ext cx="9516" cy="59222"/>
            </a:xfrm>
            <a:custGeom>
              <a:rect b="b" l="l" r="r" t="t"/>
              <a:pathLst>
                <a:path extrusionOk="0" h="753" w="121"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697"/>
                  </a:lnTo>
                  <a:cubicBezTo>
                    <a:pt x="0" y="724"/>
                    <a:pt x="28" y="752"/>
                    <a:pt x="56" y="752"/>
                  </a:cubicBezTo>
                  <a:cubicBezTo>
                    <a:pt x="93" y="752"/>
                    <a:pt x="121" y="724"/>
                    <a:pt x="121" y="697"/>
                  </a:cubicBezTo>
                  <a:lnTo>
                    <a:pt x="121" y="57"/>
                  </a:lnTo>
                  <a:cubicBezTo>
                    <a:pt x="121" y="19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842367" y="3053021"/>
              <a:ext cx="59929" cy="9595"/>
            </a:xfrm>
            <a:custGeom>
              <a:rect b="b" l="l" r="r" t="t"/>
              <a:pathLst>
                <a:path extrusionOk="0" h="122" w="762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706" y="121"/>
                  </a:lnTo>
                  <a:cubicBezTo>
                    <a:pt x="734" y="121"/>
                    <a:pt x="762" y="93"/>
                    <a:pt x="762" y="66"/>
                  </a:cubicBezTo>
                  <a:cubicBezTo>
                    <a:pt x="762" y="29"/>
                    <a:pt x="734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713230" y="3053021"/>
              <a:ext cx="59222" cy="9595"/>
            </a:xfrm>
            <a:custGeom>
              <a:rect b="b" l="l" r="r" t="t"/>
              <a:pathLst>
                <a:path extrusionOk="0" h="122" w="753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697" y="121"/>
                  </a:lnTo>
                  <a:cubicBezTo>
                    <a:pt x="734" y="121"/>
                    <a:pt x="752" y="93"/>
                    <a:pt x="752" y="66"/>
                  </a:cubicBezTo>
                  <a:cubicBezTo>
                    <a:pt x="752" y="29"/>
                    <a:pt x="734" y="1"/>
                    <a:pt x="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743902" y="3085896"/>
              <a:ext cx="35863" cy="35785"/>
            </a:xfrm>
            <a:custGeom>
              <a:rect b="b" l="l" r="r" t="t"/>
              <a:pathLst>
                <a:path extrusionOk="0" h="455" w="456">
                  <a:moveTo>
                    <a:pt x="1" y="455"/>
                  </a:moveTo>
                  <a:lnTo>
                    <a:pt x="45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738790" y="3081098"/>
              <a:ext cx="46087" cy="44986"/>
            </a:xfrm>
            <a:custGeom>
              <a:rect b="b" l="l" r="r" t="t"/>
              <a:pathLst>
                <a:path extrusionOk="0" h="572" w="586">
                  <a:moveTo>
                    <a:pt x="521" y="1"/>
                  </a:moveTo>
                  <a:cubicBezTo>
                    <a:pt x="506" y="1"/>
                    <a:pt x="492" y="5"/>
                    <a:pt x="483" y="15"/>
                  </a:cubicBezTo>
                  <a:lnTo>
                    <a:pt x="28" y="469"/>
                  </a:lnTo>
                  <a:cubicBezTo>
                    <a:pt x="1" y="497"/>
                    <a:pt x="1" y="534"/>
                    <a:pt x="28" y="553"/>
                  </a:cubicBezTo>
                  <a:cubicBezTo>
                    <a:pt x="38" y="562"/>
                    <a:pt x="47" y="571"/>
                    <a:pt x="66" y="571"/>
                  </a:cubicBezTo>
                  <a:cubicBezTo>
                    <a:pt x="84" y="571"/>
                    <a:pt x="93" y="562"/>
                    <a:pt x="112" y="553"/>
                  </a:cubicBezTo>
                  <a:lnTo>
                    <a:pt x="567" y="98"/>
                  </a:lnTo>
                  <a:cubicBezTo>
                    <a:pt x="585" y="80"/>
                    <a:pt x="585" y="43"/>
                    <a:pt x="567" y="15"/>
                  </a:cubicBezTo>
                  <a:cubicBezTo>
                    <a:pt x="553" y="5"/>
                    <a:pt x="536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835840" y="2993958"/>
              <a:ext cx="35785" cy="35785"/>
            </a:xfrm>
            <a:custGeom>
              <a:rect b="b" l="l" r="r" t="t"/>
              <a:pathLst>
                <a:path extrusionOk="0" h="455" w="455">
                  <a:moveTo>
                    <a:pt x="0" y="455"/>
                  </a:moveTo>
                  <a:lnTo>
                    <a:pt x="45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830728" y="2989396"/>
              <a:ext cx="46009" cy="45458"/>
            </a:xfrm>
            <a:custGeom>
              <a:rect b="b" l="l" r="r" t="t"/>
              <a:pathLst>
                <a:path extrusionOk="0" h="578" w="585">
                  <a:moveTo>
                    <a:pt x="519" y="0"/>
                  </a:moveTo>
                  <a:cubicBezTo>
                    <a:pt x="504" y="0"/>
                    <a:pt x="488" y="7"/>
                    <a:pt x="474" y="21"/>
                  </a:cubicBezTo>
                  <a:lnTo>
                    <a:pt x="19" y="476"/>
                  </a:lnTo>
                  <a:cubicBezTo>
                    <a:pt x="1" y="494"/>
                    <a:pt x="1" y="531"/>
                    <a:pt x="19" y="559"/>
                  </a:cubicBezTo>
                  <a:cubicBezTo>
                    <a:pt x="28" y="568"/>
                    <a:pt x="47" y="578"/>
                    <a:pt x="65" y="578"/>
                  </a:cubicBezTo>
                  <a:cubicBezTo>
                    <a:pt x="75" y="578"/>
                    <a:pt x="93" y="568"/>
                    <a:pt x="103" y="559"/>
                  </a:cubicBezTo>
                  <a:lnTo>
                    <a:pt x="557" y="105"/>
                  </a:lnTo>
                  <a:cubicBezTo>
                    <a:pt x="585" y="77"/>
                    <a:pt x="585" y="40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743902" y="2993958"/>
              <a:ext cx="35863" cy="35785"/>
            </a:xfrm>
            <a:custGeom>
              <a:rect b="b" l="l" r="r" t="t"/>
              <a:pathLst>
                <a:path extrusionOk="0" h="455" w="456">
                  <a:moveTo>
                    <a:pt x="1" y="0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738790" y="2989396"/>
              <a:ext cx="46087" cy="45458"/>
            </a:xfrm>
            <a:custGeom>
              <a:rect b="b" l="l" r="r" t="t"/>
              <a:pathLst>
                <a:path extrusionOk="0" h="578" w="586">
                  <a:moveTo>
                    <a:pt x="67" y="0"/>
                  </a:moveTo>
                  <a:cubicBezTo>
                    <a:pt x="52" y="0"/>
                    <a:pt x="38" y="7"/>
                    <a:pt x="28" y="21"/>
                  </a:cubicBezTo>
                  <a:cubicBezTo>
                    <a:pt x="1" y="40"/>
                    <a:pt x="1" y="77"/>
                    <a:pt x="28" y="105"/>
                  </a:cubicBezTo>
                  <a:lnTo>
                    <a:pt x="483" y="559"/>
                  </a:lnTo>
                  <a:cubicBezTo>
                    <a:pt x="492" y="568"/>
                    <a:pt x="502" y="578"/>
                    <a:pt x="520" y="578"/>
                  </a:cubicBezTo>
                  <a:cubicBezTo>
                    <a:pt x="539" y="578"/>
                    <a:pt x="548" y="568"/>
                    <a:pt x="567" y="559"/>
                  </a:cubicBezTo>
                  <a:cubicBezTo>
                    <a:pt x="585" y="531"/>
                    <a:pt x="585" y="494"/>
                    <a:pt x="567" y="476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835840" y="3085896"/>
              <a:ext cx="35785" cy="35785"/>
            </a:xfrm>
            <a:custGeom>
              <a:rect b="b" l="l" r="r" t="t"/>
              <a:pathLst>
                <a:path extrusionOk="0" h="455" w="455">
                  <a:moveTo>
                    <a:pt x="0" y="0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830728" y="3081098"/>
              <a:ext cx="46009" cy="44986"/>
            </a:xfrm>
            <a:custGeom>
              <a:rect b="b" l="l" r="r" t="t"/>
              <a:pathLst>
                <a:path extrusionOk="0" h="572" w="585">
                  <a:moveTo>
                    <a:pt x="64" y="1"/>
                  </a:moveTo>
                  <a:cubicBezTo>
                    <a:pt x="49" y="1"/>
                    <a:pt x="33" y="5"/>
                    <a:pt x="19" y="15"/>
                  </a:cubicBezTo>
                  <a:cubicBezTo>
                    <a:pt x="1" y="43"/>
                    <a:pt x="1" y="80"/>
                    <a:pt x="19" y="98"/>
                  </a:cubicBezTo>
                  <a:lnTo>
                    <a:pt x="474" y="553"/>
                  </a:lnTo>
                  <a:cubicBezTo>
                    <a:pt x="483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34"/>
                    <a:pt x="585" y="497"/>
                    <a:pt x="557" y="469"/>
                  </a:cubicBezTo>
                  <a:lnTo>
                    <a:pt x="103" y="15"/>
                  </a:lnTo>
                  <a:cubicBezTo>
                    <a:pt x="93" y="5"/>
                    <a:pt x="79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1099227" y="3149281"/>
              <a:ext cx="70861" cy="71569"/>
            </a:xfrm>
            <a:custGeom>
              <a:rect b="b" l="l" r="r" t="t"/>
              <a:pathLst>
                <a:path extrusionOk="0" h="910" w="901">
                  <a:moveTo>
                    <a:pt x="446" y="121"/>
                  </a:moveTo>
                  <a:cubicBezTo>
                    <a:pt x="631" y="121"/>
                    <a:pt x="789" y="270"/>
                    <a:pt x="789" y="455"/>
                  </a:cubicBezTo>
                  <a:cubicBezTo>
                    <a:pt x="789" y="641"/>
                    <a:pt x="631" y="789"/>
                    <a:pt x="446" y="789"/>
                  </a:cubicBezTo>
                  <a:cubicBezTo>
                    <a:pt x="269" y="789"/>
                    <a:pt x="112" y="641"/>
                    <a:pt x="112" y="455"/>
                  </a:cubicBezTo>
                  <a:cubicBezTo>
                    <a:pt x="112" y="270"/>
                    <a:pt x="269" y="121"/>
                    <a:pt x="446" y="121"/>
                  </a:cubicBezTo>
                  <a:close/>
                  <a:moveTo>
                    <a:pt x="446" y="1"/>
                  </a:moveTo>
                  <a:cubicBezTo>
                    <a:pt x="204" y="1"/>
                    <a:pt x="0" y="205"/>
                    <a:pt x="0" y="455"/>
                  </a:cubicBezTo>
                  <a:cubicBezTo>
                    <a:pt x="0" y="706"/>
                    <a:pt x="204" y="910"/>
                    <a:pt x="446" y="910"/>
                  </a:cubicBezTo>
                  <a:cubicBezTo>
                    <a:pt x="696" y="910"/>
                    <a:pt x="900" y="706"/>
                    <a:pt x="900" y="455"/>
                  </a:cubicBezTo>
                  <a:cubicBezTo>
                    <a:pt x="900" y="205"/>
                    <a:pt x="696" y="1"/>
                    <a:pt x="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822706" y="3648376"/>
              <a:ext cx="300669" cy="38773"/>
            </a:xfrm>
            <a:custGeom>
              <a:rect b="b" l="l" r="r" t="t"/>
              <a:pathLst>
                <a:path extrusionOk="0" h="493" w="3823">
                  <a:moveTo>
                    <a:pt x="0" y="0"/>
                  </a:moveTo>
                  <a:lnTo>
                    <a:pt x="0" y="492"/>
                  </a:lnTo>
                  <a:lnTo>
                    <a:pt x="3822" y="492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818302" y="3643972"/>
              <a:ext cx="309478" cy="47503"/>
            </a:xfrm>
            <a:custGeom>
              <a:rect b="b" l="l" r="r" t="t"/>
              <a:pathLst>
                <a:path extrusionOk="0" h="604" w="3935">
                  <a:moveTo>
                    <a:pt x="3823" y="121"/>
                  </a:moveTo>
                  <a:lnTo>
                    <a:pt x="3823" y="492"/>
                  </a:lnTo>
                  <a:lnTo>
                    <a:pt x="112" y="492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38" y="1"/>
                    <a:pt x="29" y="10"/>
                    <a:pt x="10" y="19"/>
                  </a:cubicBezTo>
                  <a:cubicBezTo>
                    <a:pt x="1" y="29"/>
                    <a:pt x="1" y="47"/>
                    <a:pt x="1" y="56"/>
                  </a:cubicBezTo>
                  <a:lnTo>
                    <a:pt x="1" y="548"/>
                  </a:lnTo>
                  <a:cubicBezTo>
                    <a:pt x="1" y="585"/>
                    <a:pt x="19" y="604"/>
                    <a:pt x="56" y="604"/>
                  </a:cubicBezTo>
                  <a:lnTo>
                    <a:pt x="3878" y="604"/>
                  </a:lnTo>
                  <a:cubicBezTo>
                    <a:pt x="3906" y="604"/>
                    <a:pt x="3934" y="585"/>
                    <a:pt x="3934" y="548"/>
                  </a:cubicBezTo>
                  <a:lnTo>
                    <a:pt x="3934" y="56"/>
                  </a:lnTo>
                  <a:cubicBezTo>
                    <a:pt x="3934" y="47"/>
                    <a:pt x="3925" y="29"/>
                    <a:pt x="3916" y="19"/>
                  </a:cubicBezTo>
                  <a:cubicBezTo>
                    <a:pt x="3906" y="10"/>
                    <a:pt x="3888" y="1"/>
                    <a:pt x="3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950349" y="3576887"/>
              <a:ext cx="173025" cy="24853"/>
            </a:xfrm>
            <a:custGeom>
              <a:rect b="b" l="l" r="r" t="t"/>
              <a:pathLst>
                <a:path extrusionOk="0" h="316" w="2200">
                  <a:moveTo>
                    <a:pt x="1" y="0"/>
                  </a:moveTo>
                  <a:lnTo>
                    <a:pt x="1" y="316"/>
                  </a:lnTo>
                  <a:lnTo>
                    <a:pt x="2199" y="31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946024" y="3572482"/>
              <a:ext cx="181754" cy="33661"/>
            </a:xfrm>
            <a:custGeom>
              <a:rect b="b" l="l" r="r" t="t"/>
              <a:pathLst>
                <a:path extrusionOk="0" h="428" w="2311">
                  <a:moveTo>
                    <a:pt x="2199" y="112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lnTo>
                    <a:pt x="0" y="372"/>
                  </a:lnTo>
                  <a:cubicBezTo>
                    <a:pt x="0" y="390"/>
                    <a:pt x="10" y="400"/>
                    <a:pt x="19" y="418"/>
                  </a:cubicBezTo>
                  <a:cubicBezTo>
                    <a:pt x="28" y="427"/>
                    <a:pt x="47" y="427"/>
                    <a:pt x="56" y="427"/>
                  </a:cubicBezTo>
                  <a:lnTo>
                    <a:pt x="2254" y="427"/>
                  </a:lnTo>
                  <a:cubicBezTo>
                    <a:pt x="2282" y="427"/>
                    <a:pt x="2310" y="409"/>
                    <a:pt x="2310" y="372"/>
                  </a:cubicBezTo>
                  <a:lnTo>
                    <a:pt x="2310" y="56"/>
                  </a:lnTo>
                  <a:cubicBezTo>
                    <a:pt x="2310" y="38"/>
                    <a:pt x="2301" y="28"/>
                    <a:pt x="2292" y="10"/>
                  </a:cubicBezTo>
                  <a:cubicBezTo>
                    <a:pt x="2282" y="1"/>
                    <a:pt x="2264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950349" y="3505397"/>
              <a:ext cx="173025" cy="24853"/>
            </a:xfrm>
            <a:custGeom>
              <a:rect b="b" l="l" r="r" t="t"/>
              <a:pathLst>
                <a:path extrusionOk="0" h="316" w="2200">
                  <a:moveTo>
                    <a:pt x="1" y="0"/>
                  </a:moveTo>
                  <a:lnTo>
                    <a:pt x="1" y="316"/>
                  </a:lnTo>
                  <a:lnTo>
                    <a:pt x="2199" y="316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946024" y="3500285"/>
              <a:ext cx="181754" cy="34369"/>
            </a:xfrm>
            <a:custGeom>
              <a:rect b="b" l="l" r="r" t="t"/>
              <a:pathLst>
                <a:path extrusionOk="0" h="437" w="2311">
                  <a:moveTo>
                    <a:pt x="2199" y="121"/>
                  </a:moveTo>
                  <a:lnTo>
                    <a:pt x="2199" y="316"/>
                  </a:lnTo>
                  <a:lnTo>
                    <a:pt x="121" y="316"/>
                  </a:lnTo>
                  <a:lnTo>
                    <a:pt x="121" y="121"/>
                  </a:lnTo>
                  <a:close/>
                  <a:moveTo>
                    <a:pt x="56" y="0"/>
                  </a:moveTo>
                  <a:cubicBezTo>
                    <a:pt x="47" y="0"/>
                    <a:pt x="28" y="10"/>
                    <a:pt x="19" y="19"/>
                  </a:cubicBezTo>
                  <a:cubicBezTo>
                    <a:pt x="10" y="28"/>
                    <a:pt x="0" y="47"/>
                    <a:pt x="0" y="65"/>
                  </a:cubicBezTo>
                  <a:lnTo>
                    <a:pt x="0" y="381"/>
                  </a:lnTo>
                  <a:cubicBezTo>
                    <a:pt x="0" y="408"/>
                    <a:pt x="28" y="436"/>
                    <a:pt x="56" y="436"/>
                  </a:cubicBezTo>
                  <a:lnTo>
                    <a:pt x="2254" y="436"/>
                  </a:lnTo>
                  <a:cubicBezTo>
                    <a:pt x="2282" y="436"/>
                    <a:pt x="2310" y="408"/>
                    <a:pt x="2310" y="381"/>
                  </a:cubicBezTo>
                  <a:lnTo>
                    <a:pt x="2310" y="65"/>
                  </a:lnTo>
                  <a:cubicBezTo>
                    <a:pt x="2310" y="47"/>
                    <a:pt x="2301" y="28"/>
                    <a:pt x="2292" y="19"/>
                  </a:cubicBezTo>
                  <a:cubicBezTo>
                    <a:pt x="2282" y="10"/>
                    <a:pt x="2264" y="0"/>
                    <a:pt x="2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1144449" y="3330093"/>
              <a:ext cx="583722" cy="544713"/>
            </a:xfrm>
            <a:custGeom>
              <a:rect b="b" l="l" r="r" t="t"/>
              <a:pathLst>
                <a:path extrusionOk="0" h="6926" w="7422">
                  <a:moveTo>
                    <a:pt x="3714" y="0"/>
                  </a:moveTo>
                  <a:cubicBezTo>
                    <a:pt x="2029" y="0"/>
                    <a:pt x="549" y="1227"/>
                    <a:pt x="288" y="2934"/>
                  </a:cubicBezTo>
                  <a:cubicBezTo>
                    <a:pt x="0" y="4827"/>
                    <a:pt x="1299" y="6599"/>
                    <a:pt x="3182" y="6886"/>
                  </a:cubicBezTo>
                  <a:cubicBezTo>
                    <a:pt x="3359" y="6913"/>
                    <a:pt x="3535" y="6926"/>
                    <a:pt x="3708" y="6926"/>
                  </a:cubicBezTo>
                  <a:cubicBezTo>
                    <a:pt x="5393" y="6926"/>
                    <a:pt x="6874" y="5699"/>
                    <a:pt x="7134" y="3992"/>
                  </a:cubicBezTo>
                  <a:cubicBezTo>
                    <a:pt x="7422" y="2099"/>
                    <a:pt x="6123" y="327"/>
                    <a:pt x="4240" y="40"/>
                  </a:cubicBezTo>
                  <a:cubicBezTo>
                    <a:pt x="4063" y="13"/>
                    <a:pt x="3887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1151763" y="3325532"/>
              <a:ext cx="569880" cy="554229"/>
            </a:xfrm>
            <a:custGeom>
              <a:rect b="b" l="l" r="r" t="t"/>
              <a:pathLst>
                <a:path extrusionOk="0" h="7047" w="7246">
                  <a:moveTo>
                    <a:pt x="3618" y="116"/>
                  </a:moveTo>
                  <a:cubicBezTo>
                    <a:pt x="3785" y="116"/>
                    <a:pt x="3961" y="126"/>
                    <a:pt x="4138" y="154"/>
                  </a:cubicBezTo>
                  <a:cubicBezTo>
                    <a:pt x="5038" y="293"/>
                    <a:pt x="5826" y="775"/>
                    <a:pt x="6364" y="1508"/>
                  </a:cubicBezTo>
                  <a:cubicBezTo>
                    <a:pt x="6902" y="2241"/>
                    <a:pt x="7125" y="3141"/>
                    <a:pt x="6986" y="4040"/>
                  </a:cubicBezTo>
                  <a:cubicBezTo>
                    <a:pt x="6725" y="5720"/>
                    <a:pt x="5271" y="6929"/>
                    <a:pt x="3621" y="6929"/>
                  </a:cubicBezTo>
                  <a:cubicBezTo>
                    <a:pt x="3449" y="6929"/>
                    <a:pt x="3274" y="6916"/>
                    <a:pt x="3099" y="6888"/>
                  </a:cubicBezTo>
                  <a:cubicBezTo>
                    <a:pt x="2199" y="6749"/>
                    <a:pt x="1410" y="6267"/>
                    <a:pt x="872" y="5534"/>
                  </a:cubicBezTo>
                  <a:cubicBezTo>
                    <a:pt x="334" y="4801"/>
                    <a:pt x="112" y="3901"/>
                    <a:pt x="251" y="3002"/>
                  </a:cubicBezTo>
                  <a:cubicBezTo>
                    <a:pt x="510" y="1322"/>
                    <a:pt x="1967" y="116"/>
                    <a:pt x="3618" y="116"/>
                  </a:cubicBezTo>
                  <a:close/>
                  <a:moveTo>
                    <a:pt x="3618" y="1"/>
                  </a:moveTo>
                  <a:cubicBezTo>
                    <a:pt x="1910" y="1"/>
                    <a:pt x="408" y="1252"/>
                    <a:pt x="139" y="2983"/>
                  </a:cubicBezTo>
                  <a:cubicBezTo>
                    <a:pt x="0" y="3920"/>
                    <a:pt x="223" y="4848"/>
                    <a:pt x="780" y="5608"/>
                  </a:cubicBezTo>
                  <a:cubicBezTo>
                    <a:pt x="1336" y="6360"/>
                    <a:pt x="2152" y="6861"/>
                    <a:pt x="3089" y="7000"/>
                  </a:cubicBezTo>
                  <a:cubicBezTo>
                    <a:pt x="3266" y="7028"/>
                    <a:pt x="3442" y="7046"/>
                    <a:pt x="3618" y="7046"/>
                  </a:cubicBezTo>
                  <a:cubicBezTo>
                    <a:pt x="5325" y="7046"/>
                    <a:pt x="6837" y="5794"/>
                    <a:pt x="7097" y="4059"/>
                  </a:cubicBezTo>
                  <a:cubicBezTo>
                    <a:pt x="7245" y="3122"/>
                    <a:pt x="7013" y="2194"/>
                    <a:pt x="6457" y="1434"/>
                  </a:cubicBezTo>
                  <a:cubicBezTo>
                    <a:pt x="5900" y="682"/>
                    <a:pt x="5084" y="181"/>
                    <a:pt x="4156" y="42"/>
                  </a:cubicBezTo>
                  <a:cubicBezTo>
                    <a:pt x="3975" y="14"/>
                    <a:pt x="3795" y="1"/>
                    <a:pt x="3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1152471" y="3313892"/>
              <a:ext cx="621708" cy="544949"/>
            </a:xfrm>
            <a:custGeom>
              <a:rect b="b" l="l" r="r" t="t"/>
              <a:pathLst>
                <a:path extrusionOk="0" h="6929" w="7905">
                  <a:moveTo>
                    <a:pt x="3948" y="1"/>
                  </a:moveTo>
                  <a:cubicBezTo>
                    <a:pt x="3318" y="1"/>
                    <a:pt x="2680" y="173"/>
                    <a:pt x="2106" y="533"/>
                  </a:cubicBezTo>
                  <a:cubicBezTo>
                    <a:pt x="492" y="1554"/>
                    <a:pt x="1" y="3688"/>
                    <a:pt x="1021" y="5311"/>
                  </a:cubicBezTo>
                  <a:cubicBezTo>
                    <a:pt x="1675" y="6354"/>
                    <a:pt x="2801" y="6929"/>
                    <a:pt x="3955" y="6929"/>
                  </a:cubicBezTo>
                  <a:cubicBezTo>
                    <a:pt x="4586" y="6929"/>
                    <a:pt x="5225" y="6757"/>
                    <a:pt x="5798" y="6396"/>
                  </a:cubicBezTo>
                  <a:cubicBezTo>
                    <a:pt x="7413" y="5376"/>
                    <a:pt x="7904" y="3242"/>
                    <a:pt x="6884" y="1619"/>
                  </a:cubicBezTo>
                  <a:cubicBezTo>
                    <a:pt x="6224" y="575"/>
                    <a:pt x="5099" y="1"/>
                    <a:pt x="3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1178739" y="3308938"/>
              <a:ext cx="582306" cy="553993"/>
            </a:xfrm>
            <a:custGeom>
              <a:rect b="b" l="l" r="r" t="t"/>
              <a:pathLst>
                <a:path extrusionOk="0" h="7044" w="7404">
                  <a:moveTo>
                    <a:pt x="3628" y="114"/>
                  </a:moveTo>
                  <a:cubicBezTo>
                    <a:pt x="3795" y="114"/>
                    <a:pt x="3971" y="133"/>
                    <a:pt x="4138" y="160"/>
                  </a:cubicBezTo>
                  <a:cubicBezTo>
                    <a:pt x="5993" y="439"/>
                    <a:pt x="7273" y="2183"/>
                    <a:pt x="6995" y="4038"/>
                  </a:cubicBezTo>
                  <a:cubicBezTo>
                    <a:pt x="6735" y="5718"/>
                    <a:pt x="5280" y="6926"/>
                    <a:pt x="3630" y="6926"/>
                  </a:cubicBezTo>
                  <a:cubicBezTo>
                    <a:pt x="3458" y="6926"/>
                    <a:pt x="3284" y="6913"/>
                    <a:pt x="3108" y="6886"/>
                  </a:cubicBezTo>
                  <a:cubicBezTo>
                    <a:pt x="2208" y="6747"/>
                    <a:pt x="1420" y="6274"/>
                    <a:pt x="882" y="5541"/>
                  </a:cubicBezTo>
                  <a:cubicBezTo>
                    <a:pt x="344" y="4808"/>
                    <a:pt x="121" y="3908"/>
                    <a:pt x="260" y="3008"/>
                  </a:cubicBezTo>
                  <a:cubicBezTo>
                    <a:pt x="520" y="1320"/>
                    <a:pt x="1976" y="114"/>
                    <a:pt x="3628" y="114"/>
                  </a:cubicBezTo>
                  <a:close/>
                  <a:moveTo>
                    <a:pt x="3629" y="0"/>
                  </a:moveTo>
                  <a:cubicBezTo>
                    <a:pt x="1917" y="0"/>
                    <a:pt x="410" y="1247"/>
                    <a:pt x="149" y="2990"/>
                  </a:cubicBezTo>
                  <a:cubicBezTo>
                    <a:pt x="1" y="3918"/>
                    <a:pt x="232" y="4845"/>
                    <a:pt x="789" y="5606"/>
                  </a:cubicBezTo>
                  <a:cubicBezTo>
                    <a:pt x="1346" y="6367"/>
                    <a:pt x="2162" y="6858"/>
                    <a:pt x="3090" y="7007"/>
                  </a:cubicBezTo>
                  <a:cubicBezTo>
                    <a:pt x="3275" y="7034"/>
                    <a:pt x="3451" y="7044"/>
                    <a:pt x="3628" y="7044"/>
                  </a:cubicBezTo>
                  <a:cubicBezTo>
                    <a:pt x="5335" y="7044"/>
                    <a:pt x="6837" y="5791"/>
                    <a:pt x="7106" y="4057"/>
                  </a:cubicBezTo>
                  <a:cubicBezTo>
                    <a:pt x="7403" y="2136"/>
                    <a:pt x="6077" y="337"/>
                    <a:pt x="4156" y="40"/>
                  </a:cubicBezTo>
                  <a:cubicBezTo>
                    <a:pt x="3979" y="13"/>
                    <a:pt x="3803" y="0"/>
                    <a:pt x="3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563950" y="3370439"/>
              <a:ext cx="117578" cy="119701"/>
            </a:xfrm>
            <a:custGeom>
              <a:rect b="b" l="l" r="r" t="t"/>
              <a:pathLst>
                <a:path extrusionOk="0" h="1522" w="1495">
                  <a:moveTo>
                    <a:pt x="1" y="0"/>
                  </a:moveTo>
                  <a:lnTo>
                    <a:pt x="1494" y="1521"/>
                  </a:lnTo>
                  <a:cubicBezTo>
                    <a:pt x="1197" y="863"/>
                    <a:pt x="678" y="3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555928" y="3363282"/>
              <a:ext cx="132836" cy="133386"/>
            </a:xfrm>
            <a:custGeom>
              <a:rect b="b" l="l" r="r" t="t"/>
              <a:pathLst>
                <a:path extrusionOk="0" h="1696" w="1689">
                  <a:moveTo>
                    <a:pt x="104" y="0"/>
                  </a:moveTo>
                  <a:cubicBezTo>
                    <a:pt x="71" y="0"/>
                    <a:pt x="42" y="20"/>
                    <a:pt x="28" y="54"/>
                  </a:cubicBezTo>
                  <a:cubicBezTo>
                    <a:pt x="1" y="100"/>
                    <a:pt x="19" y="147"/>
                    <a:pt x="65" y="175"/>
                  </a:cubicBezTo>
                  <a:cubicBezTo>
                    <a:pt x="715" y="471"/>
                    <a:pt x="1225" y="991"/>
                    <a:pt x="1513" y="1650"/>
                  </a:cubicBezTo>
                  <a:cubicBezTo>
                    <a:pt x="1531" y="1677"/>
                    <a:pt x="1559" y="1696"/>
                    <a:pt x="1596" y="1696"/>
                  </a:cubicBezTo>
                  <a:lnTo>
                    <a:pt x="1633" y="1696"/>
                  </a:lnTo>
                  <a:cubicBezTo>
                    <a:pt x="1670" y="1668"/>
                    <a:pt x="1689" y="1622"/>
                    <a:pt x="1670" y="1575"/>
                  </a:cubicBezTo>
                  <a:cubicBezTo>
                    <a:pt x="1364" y="889"/>
                    <a:pt x="826" y="332"/>
                    <a:pt x="140" y="8"/>
                  </a:cubicBezTo>
                  <a:cubicBezTo>
                    <a:pt x="128" y="3"/>
                    <a:pt x="116" y="0"/>
                    <a:pt x="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1990058" y="3317117"/>
              <a:ext cx="47503" cy="47503"/>
            </a:xfrm>
            <a:custGeom>
              <a:rect b="b" l="l" r="r" t="t"/>
              <a:pathLst>
                <a:path extrusionOk="0" h="604" w="604">
                  <a:moveTo>
                    <a:pt x="158" y="1"/>
                  </a:moveTo>
                  <a:lnTo>
                    <a:pt x="0" y="437"/>
                  </a:lnTo>
                  <a:lnTo>
                    <a:pt x="436" y="604"/>
                  </a:lnTo>
                  <a:lnTo>
                    <a:pt x="603" y="15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1277991" y="3581212"/>
              <a:ext cx="151790" cy="76524"/>
            </a:xfrm>
            <a:custGeom>
              <a:rect b="b" l="l" r="r" t="t"/>
              <a:pathLst>
                <a:path extrusionOk="0" h="973" w="1930">
                  <a:moveTo>
                    <a:pt x="965" y="1"/>
                  </a:moveTo>
                  <a:cubicBezTo>
                    <a:pt x="427" y="1"/>
                    <a:pt x="0" y="437"/>
                    <a:pt x="0" y="966"/>
                  </a:cubicBezTo>
                  <a:cubicBezTo>
                    <a:pt x="0" y="970"/>
                    <a:pt x="483" y="973"/>
                    <a:pt x="965" y="973"/>
                  </a:cubicBezTo>
                  <a:cubicBezTo>
                    <a:pt x="1447" y="973"/>
                    <a:pt x="1930" y="970"/>
                    <a:pt x="1930" y="966"/>
                  </a:cubicBezTo>
                  <a:cubicBezTo>
                    <a:pt x="1930" y="437"/>
                    <a:pt x="1494" y="1"/>
                    <a:pt x="9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5"/>
            <p:cNvSpPr/>
            <p:nvPr/>
          </p:nvSpPr>
          <p:spPr>
            <a:xfrm>
              <a:off x="1272879" y="3576887"/>
              <a:ext cx="161306" cy="85411"/>
            </a:xfrm>
            <a:custGeom>
              <a:rect b="b" l="l" r="r" t="t"/>
              <a:pathLst>
                <a:path extrusionOk="0" h="1086" w="2051">
                  <a:moveTo>
                    <a:pt x="1030" y="112"/>
                  </a:moveTo>
                  <a:cubicBezTo>
                    <a:pt x="1512" y="112"/>
                    <a:pt x="1902" y="492"/>
                    <a:pt x="1930" y="965"/>
                  </a:cubicBezTo>
                  <a:lnTo>
                    <a:pt x="121" y="965"/>
                  </a:lnTo>
                  <a:cubicBezTo>
                    <a:pt x="149" y="492"/>
                    <a:pt x="548" y="112"/>
                    <a:pt x="1030" y="112"/>
                  </a:cubicBezTo>
                  <a:close/>
                  <a:moveTo>
                    <a:pt x="1030" y="0"/>
                  </a:moveTo>
                  <a:cubicBezTo>
                    <a:pt x="464" y="0"/>
                    <a:pt x="0" y="455"/>
                    <a:pt x="0" y="1021"/>
                  </a:cubicBezTo>
                  <a:cubicBezTo>
                    <a:pt x="0" y="1076"/>
                    <a:pt x="0" y="1076"/>
                    <a:pt x="408" y="1086"/>
                  </a:cubicBezTo>
                  <a:lnTo>
                    <a:pt x="1132" y="1086"/>
                  </a:lnTo>
                  <a:cubicBezTo>
                    <a:pt x="2050" y="1086"/>
                    <a:pt x="2050" y="1086"/>
                    <a:pt x="2050" y="1021"/>
                  </a:cubicBezTo>
                  <a:cubicBezTo>
                    <a:pt x="2050" y="455"/>
                    <a:pt x="1587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5"/>
            <p:cNvSpPr/>
            <p:nvPr/>
          </p:nvSpPr>
          <p:spPr>
            <a:xfrm>
              <a:off x="1310787" y="3484241"/>
              <a:ext cx="86198" cy="86905"/>
            </a:xfrm>
            <a:custGeom>
              <a:rect b="b" l="l" r="r" t="t"/>
              <a:pathLst>
                <a:path extrusionOk="0" h="1105" w="1096">
                  <a:moveTo>
                    <a:pt x="548" y="0"/>
                  </a:moveTo>
                  <a:cubicBezTo>
                    <a:pt x="251" y="0"/>
                    <a:pt x="1" y="251"/>
                    <a:pt x="1" y="548"/>
                  </a:cubicBezTo>
                  <a:cubicBezTo>
                    <a:pt x="1" y="854"/>
                    <a:pt x="251" y="1104"/>
                    <a:pt x="548" y="1104"/>
                  </a:cubicBezTo>
                  <a:cubicBezTo>
                    <a:pt x="854" y="1104"/>
                    <a:pt x="1095" y="854"/>
                    <a:pt x="1095" y="548"/>
                  </a:cubicBezTo>
                  <a:cubicBezTo>
                    <a:pt x="1095" y="251"/>
                    <a:pt x="854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1306383" y="3479837"/>
              <a:ext cx="95714" cy="95635"/>
            </a:xfrm>
            <a:custGeom>
              <a:rect b="b" l="l" r="r" t="t"/>
              <a:pathLst>
                <a:path extrusionOk="0" h="1216" w="1217">
                  <a:moveTo>
                    <a:pt x="604" y="121"/>
                  </a:moveTo>
                  <a:cubicBezTo>
                    <a:pt x="882" y="121"/>
                    <a:pt x="1096" y="334"/>
                    <a:pt x="1096" y="604"/>
                  </a:cubicBezTo>
                  <a:cubicBezTo>
                    <a:pt x="1096" y="882"/>
                    <a:pt x="882" y="1095"/>
                    <a:pt x="604" y="1095"/>
                  </a:cubicBezTo>
                  <a:cubicBezTo>
                    <a:pt x="335" y="1095"/>
                    <a:pt x="122" y="882"/>
                    <a:pt x="122" y="604"/>
                  </a:cubicBezTo>
                  <a:cubicBezTo>
                    <a:pt x="122" y="334"/>
                    <a:pt x="335" y="121"/>
                    <a:pt x="604" y="121"/>
                  </a:cubicBezTo>
                  <a:close/>
                  <a:moveTo>
                    <a:pt x="604" y="1"/>
                  </a:moveTo>
                  <a:cubicBezTo>
                    <a:pt x="270" y="1"/>
                    <a:pt x="1" y="279"/>
                    <a:pt x="1" y="613"/>
                  </a:cubicBezTo>
                  <a:cubicBezTo>
                    <a:pt x="1" y="947"/>
                    <a:pt x="270" y="1216"/>
                    <a:pt x="604" y="1216"/>
                  </a:cubicBezTo>
                  <a:cubicBezTo>
                    <a:pt x="938" y="1216"/>
                    <a:pt x="1216" y="947"/>
                    <a:pt x="1216" y="613"/>
                  </a:cubicBezTo>
                  <a:cubicBezTo>
                    <a:pt x="1216" y="279"/>
                    <a:pt x="938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1499775" y="3581212"/>
              <a:ext cx="152576" cy="76524"/>
            </a:xfrm>
            <a:custGeom>
              <a:rect b="b" l="l" r="r" t="t"/>
              <a:pathLst>
                <a:path extrusionOk="0" h="973" w="1940">
                  <a:moveTo>
                    <a:pt x="965" y="1"/>
                  </a:moveTo>
                  <a:cubicBezTo>
                    <a:pt x="436" y="1"/>
                    <a:pt x="0" y="437"/>
                    <a:pt x="0" y="966"/>
                  </a:cubicBezTo>
                  <a:cubicBezTo>
                    <a:pt x="0" y="970"/>
                    <a:pt x="485" y="973"/>
                    <a:pt x="970" y="973"/>
                  </a:cubicBezTo>
                  <a:cubicBezTo>
                    <a:pt x="1454" y="973"/>
                    <a:pt x="1939" y="970"/>
                    <a:pt x="1939" y="966"/>
                  </a:cubicBezTo>
                  <a:cubicBezTo>
                    <a:pt x="1939" y="437"/>
                    <a:pt x="1503" y="1"/>
                    <a:pt x="9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495370" y="3576887"/>
              <a:ext cx="161306" cy="85411"/>
            </a:xfrm>
            <a:custGeom>
              <a:rect b="b" l="l" r="r" t="t"/>
              <a:pathLst>
                <a:path extrusionOk="0" h="1086" w="2051">
                  <a:moveTo>
                    <a:pt x="1030" y="112"/>
                  </a:moveTo>
                  <a:cubicBezTo>
                    <a:pt x="1503" y="112"/>
                    <a:pt x="1902" y="492"/>
                    <a:pt x="1930" y="965"/>
                  </a:cubicBezTo>
                  <a:lnTo>
                    <a:pt x="121" y="965"/>
                  </a:lnTo>
                  <a:cubicBezTo>
                    <a:pt x="149" y="492"/>
                    <a:pt x="548" y="112"/>
                    <a:pt x="1030" y="112"/>
                  </a:cubicBezTo>
                  <a:close/>
                  <a:moveTo>
                    <a:pt x="1021" y="0"/>
                  </a:moveTo>
                  <a:cubicBezTo>
                    <a:pt x="464" y="0"/>
                    <a:pt x="1" y="455"/>
                    <a:pt x="1" y="1021"/>
                  </a:cubicBezTo>
                  <a:cubicBezTo>
                    <a:pt x="1" y="1076"/>
                    <a:pt x="1" y="1076"/>
                    <a:pt x="399" y="1086"/>
                  </a:cubicBezTo>
                  <a:lnTo>
                    <a:pt x="1132" y="1086"/>
                  </a:lnTo>
                  <a:cubicBezTo>
                    <a:pt x="2051" y="1086"/>
                    <a:pt x="2051" y="1086"/>
                    <a:pt x="2051" y="1021"/>
                  </a:cubicBezTo>
                  <a:cubicBezTo>
                    <a:pt x="2051" y="455"/>
                    <a:pt x="1587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533278" y="3484241"/>
              <a:ext cx="86198" cy="86905"/>
            </a:xfrm>
            <a:custGeom>
              <a:rect b="b" l="l" r="r" t="t"/>
              <a:pathLst>
                <a:path extrusionOk="0" h="1105" w="1096">
                  <a:moveTo>
                    <a:pt x="548" y="0"/>
                  </a:moveTo>
                  <a:cubicBezTo>
                    <a:pt x="251" y="0"/>
                    <a:pt x="1" y="251"/>
                    <a:pt x="1" y="557"/>
                  </a:cubicBezTo>
                  <a:cubicBezTo>
                    <a:pt x="1" y="854"/>
                    <a:pt x="242" y="1104"/>
                    <a:pt x="548" y="1104"/>
                  </a:cubicBezTo>
                  <a:cubicBezTo>
                    <a:pt x="854" y="1104"/>
                    <a:pt x="1096" y="854"/>
                    <a:pt x="1096" y="557"/>
                  </a:cubicBezTo>
                  <a:cubicBezTo>
                    <a:pt x="1096" y="251"/>
                    <a:pt x="854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528952" y="3479837"/>
              <a:ext cx="95635" cy="95635"/>
            </a:xfrm>
            <a:custGeom>
              <a:rect b="b" l="l" r="r" t="t"/>
              <a:pathLst>
                <a:path extrusionOk="0" h="1216" w="1216">
                  <a:moveTo>
                    <a:pt x="603" y="121"/>
                  </a:moveTo>
                  <a:cubicBezTo>
                    <a:pt x="872" y="121"/>
                    <a:pt x="1095" y="334"/>
                    <a:pt x="1095" y="604"/>
                  </a:cubicBezTo>
                  <a:cubicBezTo>
                    <a:pt x="1095" y="882"/>
                    <a:pt x="872" y="1095"/>
                    <a:pt x="603" y="1095"/>
                  </a:cubicBezTo>
                  <a:cubicBezTo>
                    <a:pt x="334" y="1095"/>
                    <a:pt x="112" y="882"/>
                    <a:pt x="112" y="604"/>
                  </a:cubicBezTo>
                  <a:cubicBezTo>
                    <a:pt x="112" y="334"/>
                    <a:pt x="334" y="121"/>
                    <a:pt x="603" y="121"/>
                  </a:cubicBezTo>
                  <a:close/>
                  <a:moveTo>
                    <a:pt x="603" y="1"/>
                  </a:moveTo>
                  <a:cubicBezTo>
                    <a:pt x="269" y="1"/>
                    <a:pt x="0" y="279"/>
                    <a:pt x="0" y="613"/>
                  </a:cubicBezTo>
                  <a:cubicBezTo>
                    <a:pt x="0" y="947"/>
                    <a:pt x="269" y="1216"/>
                    <a:pt x="603" y="1216"/>
                  </a:cubicBezTo>
                  <a:cubicBezTo>
                    <a:pt x="937" y="1216"/>
                    <a:pt x="1216" y="947"/>
                    <a:pt x="1216" y="613"/>
                  </a:cubicBezTo>
                  <a:cubicBezTo>
                    <a:pt x="1216" y="279"/>
                    <a:pt x="937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374962" y="3594346"/>
              <a:ext cx="172317" cy="86512"/>
            </a:xfrm>
            <a:custGeom>
              <a:rect b="b" l="l" r="r" t="t"/>
              <a:pathLst>
                <a:path extrusionOk="0" h="1100" w="2191">
                  <a:moveTo>
                    <a:pt x="1096" y="1"/>
                  </a:moveTo>
                  <a:cubicBezTo>
                    <a:pt x="493" y="1"/>
                    <a:pt x="1" y="493"/>
                    <a:pt x="1" y="1096"/>
                  </a:cubicBezTo>
                  <a:cubicBezTo>
                    <a:pt x="1" y="1096"/>
                    <a:pt x="974" y="1100"/>
                    <a:pt x="1623" y="1100"/>
                  </a:cubicBezTo>
                  <a:cubicBezTo>
                    <a:pt x="1947" y="1100"/>
                    <a:pt x="2190" y="1099"/>
                    <a:pt x="2190" y="1096"/>
                  </a:cubicBezTo>
                  <a:cubicBezTo>
                    <a:pt x="2190" y="493"/>
                    <a:pt x="1699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370637" y="3590021"/>
              <a:ext cx="180968" cy="95635"/>
            </a:xfrm>
            <a:custGeom>
              <a:rect b="b" l="l" r="r" t="t"/>
              <a:pathLst>
                <a:path extrusionOk="0" h="1216" w="2301">
                  <a:moveTo>
                    <a:pt x="1151" y="112"/>
                  </a:moveTo>
                  <a:cubicBezTo>
                    <a:pt x="1707" y="112"/>
                    <a:pt x="2162" y="548"/>
                    <a:pt x="2190" y="1095"/>
                  </a:cubicBezTo>
                  <a:lnTo>
                    <a:pt x="112" y="1095"/>
                  </a:lnTo>
                  <a:cubicBezTo>
                    <a:pt x="139" y="548"/>
                    <a:pt x="594" y="112"/>
                    <a:pt x="1151" y="112"/>
                  </a:cubicBezTo>
                  <a:close/>
                  <a:moveTo>
                    <a:pt x="1151" y="0"/>
                  </a:moveTo>
                  <a:cubicBezTo>
                    <a:pt x="510" y="0"/>
                    <a:pt x="0" y="511"/>
                    <a:pt x="0" y="1151"/>
                  </a:cubicBezTo>
                  <a:cubicBezTo>
                    <a:pt x="0" y="1206"/>
                    <a:pt x="0" y="1206"/>
                    <a:pt x="446" y="1216"/>
                  </a:cubicBezTo>
                  <a:lnTo>
                    <a:pt x="1271" y="1216"/>
                  </a:lnTo>
                  <a:cubicBezTo>
                    <a:pt x="2301" y="1216"/>
                    <a:pt x="2301" y="1216"/>
                    <a:pt x="2301" y="1151"/>
                  </a:cubicBezTo>
                  <a:cubicBezTo>
                    <a:pt x="2301" y="511"/>
                    <a:pt x="1791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412949" y="3484241"/>
              <a:ext cx="97837" cy="98545"/>
            </a:xfrm>
            <a:custGeom>
              <a:rect b="b" l="l" r="r" t="t"/>
              <a:pathLst>
                <a:path extrusionOk="0" h="1253" w="1244">
                  <a:moveTo>
                    <a:pt x="622" y="0"/>
                  </a:moveTo>
                  <a:cubicBezTo>
                    <a:pt x="279" y="0"/>
                    <a:pt x="0" y="278"/>
                    <a:pt x="0" y="622"/>
                  </a:cubicBezTo>
                  <a:cubicBezTo>
                    <a:pt x="0" y="974"/>
                    <a:pt x="279" y="1253"/>
                    <a:pt x="622" y="1253"/>
                  </a:cubicBezTo>
                  <a:cubicBezTo>
                    <a:pt x="965" y="1253"/>
                    <a:pt x="1243" y="974"/>
                    <a:pt x="1243" y="622"/>
                  </a:cubicBezTo>
                  <a:cubicBezTo>
                    <a:pt x="1243" y="278"/>
                    <a:pt x="965" y="0"/>
                    <a:pt x="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407837" y="3479837"/>
              <a:ext cx="107354" cy="107354"/>
            </a:xfrm>
            <a:custGeom>
              <a:rect b="b" l="l" r="r" t="t"/>
              <a:pathLst>
                <a:path extrusionOk="0" h="1365" w="1365">
                  <a:moveTo>
                    <a:pt x="687" y="121"/>
                  </a:moveTo>
                  <a:cubicBezTo>
                    <a:pt x="993" y="121"/>
                    <a:pt x="1253" y="372"/>
                    <a:pt x="1253" y="678"/>
                  </a:cubicBezTo>
                  <a:cubicBezTo>
                    <a:pt x="1253" y="993"/>
                    <a:pt x="993" y="1244"/>
                    <a:pt x="687" y="1244"/>
                  </a:cubicBezTo>
                  <a:cubicBezTo>
                    <a:pt x="371" y="1244"/>
                    <a:pt x="121" y="993"/>
                    <a:pt x="121" y="678"/>
                  </a:cubicBezTo>
                  <a:cubicBezTo>
                    <a:pt x="121" y="372"/>
                    <a:pt x="371" y="121"/>
                    <a:pt x="687" y="121"/>
                  </a:cubicBezTo>
                  <a:close/>
                  <a:moveTo>
                    <a:pt x="687" y="1"/>
                  </a:moveTo>
                  <a:cubicBezTo>
                    <a:pt x="307" y="1"/>
                    <a:pt x="0" y="307"/>
                    <a:pt x="0" y="678"/>
                  </a:cubicBezTo>
                  <a:cubicBezTo>
                    <a:pt x="0" y="1058"/>
                    <a:pt x="307" y="1364"/>
                    <a:pt x="687" y="1364"/>
                  </a:cubicBezTo>
                  <a:cubicBezTo>
                    <a:pt x="1058" y="1364"/>
                    <a:pt x="1364" y="1058"/>
                    <a:pt x="1364" y="678"/>
                  </a:cubicBezTo>
                  <a:cubicBezTo>
                    <a:pt x="1364" y="307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985653" y="3311847"/>
              <a:ext cx="57019" cy="56469"/>
            </a:xfrm>
            <a:custGeom>
              <a:rect b="b" l="l" r="r" t="t"/>
              <a:pathLst>
                <a:path extrusionOk="0" h="718" w="725">
                  <a:moveTo>
                    <a:pt x="251" y="133"/>
                  </a:moveTo>
                  <a:lnTo>
                    <a:pt x="585" y="253"/>
                  </a:lnTo>
                  <a:lnTo>
                    <a:pt x="464" y="587"/>
                  </a:lnTo>
                  <a:lnTo>
                    <a:pt x="130" y="467"/>
                  </a:lnTo>
                  <a:lnTo>
                    <a:pt x="251" y="133"/>
                  </a:lnTo>
                  <a:close/>
                  <a:moveTo>
                    <a:pt x="223" y="0"/>
                  </a:moveTo>
                  <a:cubicBezTo>
                    <a:pt x="195" y="0"/>
                    <a:pt x="175" y="17"/>
                    <a:pt x="168" y="40"/>
                  </a:cubicBezTo>
                  <a:lnTo>
                    <a:pt x="1" y="485"/>
                  </a:lnTo>
                  <a:cubicBezTo>
                    <a:pt x="1" y="495"/>
                    <a:pt x="1" y="513"/>
                    <a:pt x="1" y="522"/>
                  </a:cubicBezTo>
                  <a:cubicBezTo>
                    <a:pt x="10" y="541"/>
                    <a:pt x="19" y="550"/>
                    <a:pt x="38" y="559"/>
                  </a:cubicBezTo>
                  <a:lnTo>
                    <a:pt x="483" y="717"/>
                  </a:lnTo>
                  <a:lnTo>
                    <a:pt x="501" y="717"/>
                  </a:lnTo>
                  <a:cubicBezTo>
                    <a:pt x="520" y="717"/>
                    <a:pt x="548" y="708"/>
                    <a:pt x="557" y="680"/>
                  </a:cubicBezTo>
                  <a:lnTo>
                    <a:pt x="715" y="235"/>
                  </a:lnTo>
                  <a:cubicBezTo>
                    <a:pt x="724" y="207"/>
                    <a:pt x="715" y="179"/>
                    <a:pt x="678" y="161"/>
                  </a:cubicBezTo>
                  <a:lnTo>
                    <a:pt x="242" y="3"/>
                  </a:lnTo>
                  <a:cubicBezTo>
                    <a:pt x="235" y="1"/>
                    <a:pt x="229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707716" y="3340239"/>
              <a:ext cx="302085" cy="134566"/>
            </a:xfrm>
            <a:custGeom>
              <a:rect b="b" l="l" r="r" t="t"/>
              <a:pathLst>
                <a:path extrusionOk="0" h="1711" w="3841">
                  <a:moveTo>
                    <a:pt x="3769" y="0"/>
                  </a:moveTo>
                  <a:cubicBezTo>
                    <a:pt x="3762" y="0"/>
                    <a:pt x="3754" y="1"/>
                    <a:pt x="3748" y="4"/>
                  </a:cubicBezTo>
                  <a:lnTo>
                    <a:pt x="37" y="1599"/>
                  </a:lnTo>
                  <a:cubicBezTo>
                    <a:pt x="9" y="1618"/>
                    <a:pt x="0" y="1655"/>
                    <a:pt x="9" y="1683"/>
                  </a:cubicBezTo>
                  <a:cubicBezTo>
                    <a:pt x="19" y="1701"/>
                    <a:pt x="37" y="1711"/>
                    <a:pt x="65" y="1711"/>
                  </a:cubicBezTo>
                  <a:lnTo>
                    <a:pt x="84" y="1711"/>
                  </a:lnTo>
                  <a:lnTo>
                    <a:pt x="3794" y="115"/>
                  </a:lnTo>
                  <a:cubicBezTo>
                    <a:pt x="3822" y="106"/>
                    <a:pt x="3841" y="69"/>
                    <a:pt x="3822" y="41"/>
                  </a:cubicBezTo>
                  <a:cubicBezTo>
                    <a:pt x="3815" y="12"/>
                    <a:pt x="3792" y="0"/>
                    <a:pt x="3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6"/>
          <p:cNvSpPr txBox="1"/>
          <p:nvPr>
            <p:ph type="ctrTitle"/>
          </p:nvPr>
        </p:nvSpPr>
        <p:spPr>
          <a:xfrm>
            <a:off x="906725" y="1797901"/>
            <a:ext cx="4370100" cy="15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Functional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Use Cases</a:t>
            </a:r>
            <a:endParaRPr sz="5000"/>
          </a:p>
        </p:txBody>
      </p:sp>
      <p:grpSp>
        <p:nvGrpSpPr>
          <p:cNvPr id="1440" name="Google Shape;1440;p26"/>
          <p:cNvGrpSpPr/>
          <p:nvPr/>
        </p:nvGrpSpPr>
        <p:grpSpPr>
          <a:xfrm>
            <a:off x="5224838" y="1138968"/>
            <a:ext cx="2994401" cy="2992970"/>
            <a:chOff x="699850" y="2299150"/>
            <a:chExt cx="1046225" cy="1045725"/>
          </a:xfrm>
        </p:grpSpPr>
        <p:sp>
          <p:nvSpPr>
            <p:cNvPr id="1441" name="Google Shape;1441;p26"/>
            <p:cNvSpPr/>
            <p:nvPr/>
          </p:nvSpPr>
          <p:spPr>
            <a:xfrm>
              <a:off x="1178075" y="2506950"/>
              <a:ext cx="225225" cy="137075"/>
            </a:xfrm>
            <a:custGeom>
              <a:rect b="b" l="l" r="r" t="t"/>
              <a:pathLst>
                <a:path extrusionOk="0" h="5483" w="9009">
                  <a:moveTo>
                    <a:pt x="8489" y="0"/>
                  </a:moveTo>
                  <a:cubicBezTo>
                    <a:pt x="8452" y="0"/>
                    <a:pt x="8433" y="28"/>
                    <a:pt x="8433" y="56"/>
                  </a:cubicBezTo>
                  <a:cubicBezTo>
                    <a:pt x="8433" y="93"/>
                    <a:pt x="8452" y="121"/>
                    <a:pt x="8489" y="121"/>
                  </a:cubicBezTo>
                  <a:lnTo>
                    <a:pt x="8952" y="121"/>
                  </a:lnTo>
                  <a:cubicBezTo>
                    <a:pt x="8980" y="121"/>
                    <a:pt x="9008" y="93"/>
                    <a:pt x="9008" y="56"/>
                  </a:cubicBezTo>
                  <a:cubicBezTo>
                    <a:pt x="9008" y="28"/>
                    <a:pt x="8980" y="0"/>
                    <a:pt x="8952" y="0"/>
                  </a:cubicBezTo>
                  <a:close/>
                  <a:moveTo>
                    <a:pt x="8058" y="117"/>
                  </a:moveTo>
                  <a:cubicBezTo>
                    <a:pt x="8042" y="117"/>
                    <a:pt x="8026" y="124"/>
                    <a:pt x="8016" y="140"/>
                  </a:cubicBezTo>
                  <a:cubicBezTo>
                    <a:pt x="7969" y="204"/>
                    <a:pt x="7951" y="269"/>
                    <a:pt x="7951" y="344"/>
                  </a:cubicBezTo>
                  <a:lnTo>
                    <a:pt x="7951" y="631"/>
                  </a:lnTo>
                  <a:cubicBezTo>
                    <a:pt x="7951" y="659"/>
                    <a:pt x="7978" y="687"/>
                    <a:pt x="8006" y="687"/>
                  </a:cubicBezTo>
                  <a:cubicBezTo>
                    <a:pt x="8043" y="687"/>
                    <a:pt x="8071" y="659"/>
                    <a:pt x="8071" y="631"/>
                  </a:cubicBezTo>
                  <a:lnTo>
                    <a:pt x="8071" y="344"/>
                  </a:lnTo>
                  <a:cubicBezTo>
                    <a:pt x="8071" y="297"/>
                    <a:pt x="8080" y="251"/>
                    <a:pt x="8108" y="214"/>
                  </a:cubicBezTo>
                  <a:cubicBezTo>
                    <a:pt x="8127" y="186"/>
                    <a:pt x="8118" y="149"/>
                    <a:pt x="8099" y="130"/>
                  </a:cubicBezTo>
                  <a:cubicBezTo>
                    <a:pt x="8086" y="122"/>
                    <a:pt x="8072" y="117"/>
                    <a:pt x="8058" y="117"/>
                  </a:cubicBezTo>
                  <a:close/>
                  <a:moveTo>
                    <a:pt x="8006" y="1039"/>
                  </a:moveTo>
                  <a:cubicBezTo>
                    <a:pt x="7978" y="1039"/>
                    <a:pt x="7951" y="1058"/>
                    <a:pt x="7951" y="1095"/>
                  </a:cubicBezTo>
                  <a:lnTo>
                    <a:pt x="7951" y="1559"/>
                  </a:lnTo>
                  <a:cubicBezTo>
                    <a:pt x="7951" y="1587"/>
                    <a:pt x="7978" y="1614"/>
                    <a:pt x="8006" y="1614"/>
                  </a:cubicBezTo>
                  <a:cubicBezTo>
                    <a:pt x="8043" y="1614"/>
                    <a:pt x="8071" y="1587"/>
                    <a:pt x="8071" y="1559"/>
                  </a:cubicBezTo>
                  <a:lnTo>
                    <a:pt x="8071" y="1095"/>
                  </a:lnTo>
                  <a:cubicBezTo>
                    <a:pt x="8071" y="1058"/>
                    <a:pt x="8043" y="1039"/>
                    <a:pt x="8006" y="1039"/>
                  </a:cubicBezTo>
                  <a:close/>
                  <a:moveTo>
                    <a:pt x="8006" y="1967"/>
                  </a:moveTo>
                  <a:cubicBezTo>
                    <a:pt x="7978" y="1967"/>
                    <a:pt x="7951" y="1986"/>
                    <a:pt x="7951" y="2023"/>
                  </a:cubicBezTo>
                  <a:lnTo>
                    <a:pt x="7951" y="2486"/>
                  </a:lnTo>
                  <a:cubicBezTo>
                    <a:pt x="7951" y="2514"/>
                    <a:pt x="7978" y="2542"/>
                    <a:pt x="8006" y="2542"/>
                  </a:cubicBezTo>
                  <a:cubicBezTo>
                    <a:pt x="8043" y="2542"/>
                    <a:pt x="8071" y="2514"/>
                    <a:pt x="8071" y="2486"/>
                  </a:cubicBezTo>
                  <a:lnTo>
                    <a:pt x="8071" y="2023"/>
                  </a:lnTo>
                  <a:cubicBezTo>
                    <a:pt x="8071" y="1986"/>
                    <a:pt x="8043" y="1967"/>
                    <a:pt x="8006" y="1967"/>
                  </a:cubicBezTo>
                  <a:close/>
                  <a:moveTo>
                    <a:pt x="8006" y="2895"/>
                  </a:moveTo>
                  <a:cubicBezTo>
                    <a:pt x="7978" y="2895"/>
                    <a:pt x="7951" y="2913"/>
                    <a:pt x="7951" y="2950"/>
                  </a:cubicBezTo>
                  <a:lnTo>
                    <a:pt x="7951" y="3414"/>
                  </a:lnTo>
                  <a:cubicBezTo>
                    <a:pt x="7951" y="3442"/>
                    <a:pt x="7978" y="3470"/>
                    <a:pt x="8006" y="3470"/>
                  </a:cubicBezTo>
                  <a:cubicBezTo>
                    <a:pt x="8043" y="3470"/>
                    <a:pt x="8071" y="3442"/>
                    <a:pt x="8071" y="3414"/>
                  </a:cubicBezTo>
                  <a:lnTo>
                    <a:pt x="8071" y="2950"/>
                  </a:lnTo>
                  <a:cubicBezTo>
                    <a:pt x="8071" y="2913"/>
                    <a:pt x="8043" y="2895"/>
                    <a:pt x="8006" y="2895"/>
                  </a:cubicBezTo>
                  <a:close/>
                  <a:moveTo>
                    <a:pt x="8006" y="3822"/>
                  </a:moveTo>
                  <a:cubicBezTo>
                    <a:pt x="7978" y="3822"/>
                    <a:pt x="7951" y="3841"/>
                    <a:pt x="7951" y="3878"/>
                  </a:cubicBezTo>
                  <a:lnTo>
                    <a:pt x="7951" y="4342"/>
                  </a:lnTo>
                  <a:cubicBezTo>
                    <a:pt x="7951" y="4370"/>
                    <a:pt x="7978" y="4397"/>
                    <a:pt x="8006" y="4397"/>
                  </a:cubicBezTo>
                  <a:cubicBezTo>
                    <a:pt x="8043" y="4397"/>
                    <a:pt x="8071" y="4370"/>
                    <a:pt x="8071" y="4342"/>
                  </a:cubicBezTo>
                  <a:lnTo>
                    <a:pt x="8071" y="3878"/>
                  </a:lnTo>
                  <a:cubicBezTo>
                    <a:pt x="8071" y="3841"/>
                    <a:pt x="8043" y="3822"/>
                    <a:pt x="8006" y="3822"/>
                  </a:cubicBezTo>
                  <a:close/>
                  <a:moveTo>
                    <a:pt x="56" y="3952"/>
                  </a:moveTo>
                  <a:cubicBezTo>
                    <a:pt x="28" y="3952"/>
                    <a:pt x="0" y="3980"/>
                    <a:pt x="0" y="4017"/>
                  </a:cubicBezTo>
                  <a:lnTo>
                    <a:pt x="0" y="4481"/>
                  </a:lnTo>
                  <a:cubicBezTo>
                    <a:pt x="0" y="4509"/>
                    <a:pt x="28" y="4537"/>
                    <a:pt x="56" y="4537"/>
                  </a:cubicBezTo>
                  <a:cubicBezTo>
                    <a:pt x="93" y="4537"/>
                    <a:pt x="121" y="4509"/>
                    <a:pt x="121" y="4481"/>
                  </a:cubicBezTo>
                  <a:lnTo>
                    <a:pt x="121" y="4017"/>
                  </a:lnTo>
                  <a:cubicBezTo>
                    <a:pt x="121" y="3980"/>
                    <a:pt x="93" y="3952"/>
                    <a:pt x="56" y="3952"/>
                  </a:cubicBezTo>
                  <a:close/>
                  <a:moveTo>
                    <a:pt x="8006" y="4750"/>
                  </a:moveTo>
                  <a:cubicBezTo>
                    <a:pt x="7978" y="4750"/>
                    <a:pt x="7951" y="4769"/>
                    <a:pt x="7951" y="4806"/>
                  </a:cubicBezTo>
                  <a:lnTo>
                    <a:pt x="7951" y="5140"/>
                  </a:lnTo>
                  <a:cubicBezTo>
                    <a:pt x="7951" y="5177"/>
                    <a:pt x="7941" y="5205"/>
                    <a:pt x="7932" y="5242"/>
                  </a:cubicBezTo>
                  <a:cubicBezTo>
                    <a:pt x="7913" y="5269"/>
                    <a:pt x="7932" y="5307"/>
                    <a:pt x="7960" y="5316"/>
                  </a:cubicBezTo>
                  <a:cubicBezTo>
                    <a:pt x="7969" y="5316"/>
                    <a:pt x="7978" y="5325"/>
                    <a:pt x="7978" y="5325"/>
                  </a:cubicBezTo>
                  <a:cubicBezTo>
                    <a:pt x="8006" y="5325"/>
                    <a:pt x="8025" y="5307"/>
                    <a:pt x="8034" y="5288"/>
                  </a:cubicBezTo>
                  <a:cubicBezTo>
                    <a:pt x="8053" y="5242"/>
                    <a:pt x="8071" y="5195"/>
                    <a:pt x="8071" y="5140"/>
                  </a:cubicBezTo>
                  <a:lnTo>
                    <a:pt x="8071" y="4806"/>
                  </a:lnTo>
                  <a:cubicBezTo>
                    <a:pt x="8071" y="4769"/>
                    <a:pt x="8043" y="4750"/>
                    <a:pt x="8006" y="4750"/>
                  </a:cubicBezTo>
                  <a:close/>
                  <a:moveTo>
                    <a:pt x="65" y="4880"/>
                  </a:moveTo>
                  <a:cubicBezTo>
                    <a:pt x="28" y="4880"/>
                    <a:pt x="0" y="4908"/>
                    <a:pt x="0" y="4945"/>
                  </a:cubicBezTo>
                  <a:lnTo>
                    <a:pt x="0" y="5140"/>
                  </a:lnTo>
                  <a:cubicBezTo>
                    <a:pt x="0" y="5251"/>
                    <a:pt x="56" y="5353"/>
                    <a:pt x="140" y="5418"/>
                  </a:cubicBezTo>
                  <a:cubicBezTo>
                    <a:pt x="149" y="5427"/>
                    <a:pt x="158" y="5427"/>
                    <a:pt x="177" y="5427"/>
                  </a:cubicBezTo>
                  <a:cubicBezTo>
                    <a:pt x="195" y="5427"/>
                    <a:pt x="205" y="5418"/>
                    <a:pt x="223" y="5399"/>
                  </a:cubicBezTo>
                  <a:cubicBezTo>
                    <a:pt x="242" y="5381"/>
                    <a:pt x="232" y="5344"/>
                    <a:pt x="205" y="5325"/>
                  </a:cubicBezTo>
                  <a:cubicBezTo>
                    <a:pt x="149" y="5279"/>
                    <a:pt x="121" y="5214"/>
                    <a:pt x="121" y="5140"/>
                  </a:cubicBezTo>
                  <a:lnTo>
                    <a:pt x="121" y="4945"/>
                  </a:lnTo>
                  <a:cubicBezTo>
                    <a:pt x="121" y="4908"/>
                    <a:pt x="93" y="4880"/>
                    <a:pt x="65" y="4880"/>
                  </a:cubicBezTo>
                  <a:close/>
                  <a:moveTo>
                    <a:pt x="622" y="5372"/>
                  </a:moveTo>
                  <a:cubicBezTo>
                    <a:pt x="594" y="5372"/>
                    <a:pt x="566" y="5390"/>
                    <a:pt x="566" y="5427"/>
                  </a:cubicBezTo>
                  <a:cubicBezTo>
                    <a:pt x="566" y="5455"/>
                    <a:pt x="594" y="5483"/>
                    <a:pt x="622" y="5483"/>
                  </a:cubicBezTo>
                  <a:lnTo>
                    <a:pt x="1086" y="5483"/>
                  </a:lnTo>
                  <a:cubicBezTo>
                    <a:pt x="1123" y="5483"/>
                    <a:pt x="1151" y="5455"/>
                    <a:pt x="1151" y="5427"/>
                  </a:cubicBezTo>
                  <a:cubicBezTo>
                    <a:pt x="1151" y="5390"/>
                    <a:pt x="1123" y="5372"/>
                    <a:pt x="1086" y="5372"/>
                  </a:cubicBezTo>
                  <a:close/>
                  <a:moveTo>
                    <a:pt x="1550" y="5372"/>
                  </a:moveTo>
                  <a:cubicBezTo>
                    <a:pt x="1522" y="5372"/>
                    <a:pt x="1494" y="5390"/>
                    <a:pt x="1494" y="5427"/>
                  </a:cubicBezTo>
                  <a:cubicBezTo>
                    <a:pt x="1494" y="5455"/>
                    <a:pt x="1522" y="5483"/>
                    <a:pt x="1550" y="5483"/>
                  </a:cubicBezTo>
                  <a:lnTo>
                    <a:pt x="2013" y="5483"/>
                  </a:lnTo>
                  <a:cubicBezTo>
                    <a:pt x="2051" y="5483"/>
                    <a:pt x="2078" y="5455"/>
                    <a:pt x="2078" y="5427"/>
                  </a:cubicBezTo>
                  <a:cubicBezTo>
                    <a:pt x="2078" y="5390"/>
                    <a:pt x="2051" y="5372"/>
                    <a:pt x="2013" y="5372"/>
                  </a:cubicBezTo>
                  <a:close/>
                  <a:moveTo>
                    <a:pt x="2477" y="5372"/>
                  </a:moveTo>
                  <a:cubicBezTo>
                    <a:pt x="2449" y="5372"/>
                    <a:pt x="2422" y="5390"/>
                    <a:pt x="2422" y="5427"/>
                  </a:cubicBezTo>
                  <a:cubicBezTo>
                    <a:pt x="2422" y="5455"/>
                    <a:pt x="2449" y="5483"/>
                    <a:pt x="2477" y="5483"/>
                  </a:cubicBezTo>
                  <a:lnTo>
                    <a:pt x="2941" y="5483"/>
                  </a:lnTo>
                  <a:cubicBezTo>
                    <a:pt x="2978" y="5483"/>
                    <a:pt x="3006" y="5455"/>
                    <a:pt x="3006" y="5427"/>
                  </a:cubicBezTo>
                  <a:cubicBezTo>
                    <a:pt x="3006" y="5390"/>
                    <a:pt x="2978" y="5372"/>
                    <a:pt x="2941" y="5372"/>
                  </a:cubicBezTo>
                  <a:close/>
                  <a:moveTo>
                    <a:pt x="3405" y="5372"/>
                  </a:moveTo>
                  <a:cubicBezTo>
                    <a:pt x="3377" y="5372"/>
                    <a:pt x="3349" y="5390"/>
                    <a:pt x="3349" y="5427"/>
                  </a:cubicBezTo>
                  <a:cubicBezTo>
                    <a:pt x="3349" y="5455"/>
                    <a:pt x="3377" y="5483"/>
                    <a:pt x="3405" y="5483"/>
                  </a:cubicBezTo>
                  <a:lnTo>
                    <a:pt x="3869" y="5483"/>
                  </a:lnTo>
                  <a:cubicBezTo>
                    <a:pt x="3906" y="5483"/>
                    <a:pt x="3934" y="5455"/>
                    <a:pt x="3934" y="5427"/>
                  </a:cubicBezTo>
                  <a:cubicBezTo>
                    <a:pt x="3934" y="5390"/>
                    <a:pt x="3906" y="5372"/>
                    <a:pt x="3869" y="5372"/>
                  </a:cubicBezTo>
                  <a:close/>
                  <a:moveTo>
                    <a:pt x="4333" y="5372"/>
                  </a:moveTo>
                  <a:cubicBezTo>
                    <a:pt x="4305" y="5372"/>
                    <a:pt x="4277" y="5390"/>
                    <a:pt x="4277" y="5427"/>
                  </a:cubicBezTo>
                  <a:cubicBezTo>
                    <a:pt x="4277" y="5455"/>
                    <a:pt x="4305" y="5483"/>
                    <a:pt x="4333" y="5483"/>
                  </a:cubicBezTo>
                  <a:lnTo>
                    <a:pt x="4796" y="5483"/>
                  </a:lnTo>
                  <a:cubicBezTo>
                    <a:pt x="4834" y="5483"/>
                    <a:pt x="4861" y="5455"/>
                    <a:pt x="4861" y="5427"/>
                  </a:cubicBezTo>
                  <a:cubicBezTo>
                    <a:pt x="4861" y="5390"/>
                    <a:pt x="4834" y="5372"/>
                    <a:pt x="4796" y="5372"/>
                  </a:cubicBezTo>
                  <a:close/>
                  <a:moveTo>
                    <a:pt x="5260" y="5372"/>
                  </a:moveTo>
                  <a:cubicBezTo>
                    <a:pt x="5232" y="5372"/>
                    <a:pt x="5205" y="5390"/>
                    <a:pt x="5205" y="5427"/>
                  </a:cubicBezTo>
                  <a:cubicBezTo>
                    <a:pt x="5205" y="5455"/>
                    <a:pt x="5232" y="5483"/>
                    <a:pt x="5260" y="5483"/>
                  </a:cubicBezTo>
                  <a:lnTo>
                    <a:pt x="5724" y="5483"/>
                  </a:lnTo>
                  <a:cubicBezTo>
                    <a:pt x="5761" y="5483"/>
                    <a:pt x="5789" y="5455"/>
                    <a:pt x="5789" y="5427"/>
                  </a:cubicBezTo>
                  <a:cubicBezTo>
                    <a:pt x="5789" y="5390"/>
                    <a:pt x="5761" y="5372"/>
                    <a:pt x="5724" y="5372"/>
                  </a:cubicBezTo>
                  <a:close/>
                  <a:moveTo>
                    <a:pt x="6188" y="5372"/>
                  </a:moveTo>
                  <a:cubicBezTo>
                    <a:pt x="6160" y="5372"/>
                    <a:pt x="6132" y="5390"/>
                    <a:pt x="6132" y="5427"/>
                  </a:cubicBezTo>
                  <a:cubicBezTo>
                    <a:pt x="6132" y="5455"/>
                    <a:pt x="6160" y="5483"/>
                    <a:pt x="6188" y="5483"/>
                  </a:cubicBezTo>
                  <a:lnTo>
                    <a:pt x="6652" y="5483"/>
                  </a:lnTo>
                  <a:cubicBezTo>
                    <a:pt x="6689" y="5483"/>
                    <a:pt x="6717" y="5455"/>
                    <a:pt x="6717" y="5427"/>
                  </a:cubicBezTo>
                  <a:cubicBezTo>
                    <a:pt x="6717" y="5390"/>
                    <a:pt x="6689" y="5372"/>
                    <a:pt x="6652" y="5372"/>
                  </a:cubicBezTo>
                  <a:close/>
                  <a:moveTo>
                    <a:pt x="7116" y="5372"/>
                  </a:moveTo>
                  <a:cubicBezTo>
                    <a:pt x="7088" y="5372"/>
                    <a:pt x="7060" y="5390"/>
                    <a:pt x="7060" y="5427"/>
                  </a:cubicBezTo>
                  <a:cubicBezTo>
                    <a:pt x="7060" y="5455"/>
                    <a:pt x="7088" y="5483"/>
                    <a:pt x="7116" y="5483"/>
                  </a:cubicBezTo>
                  <a:lnTo>
                    <a:pt x="7580" y="5483"/>
                  </a:lnTo>
                  <a:cubicBezTo>
                    <a:pt x="7617" y="5483"/>
                    <a:pt x="7644" y="5455"/>
                    <a:pt x="7644" y="5427"/>
                  </a:cubicBezTo>
                  <a:cubicBezTo>
                    <a:pt x="7644" y="5390"/>
                    <a:pt x="7617" y="5372"/>
                    <a:pt x="7580" y="5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6"/>
            <p:cNvSpPr/>
            <p:nvPr/>
          </p:nvSpPr>
          <p:spPr>
            <a:xfrm>
              <a:off x="1106400" y="2607825"/>
              <a:ext cx="3050" cy="52450"/>
            </a:xfrm>
            <a:custGeom>
              <a:rect b="b" l="l" r="r" t="t"/>
              <a:pathLst>
                <a:path extrusionOk="0" h="2098" w="122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85"/>
                    <a:pt x="66" y="585"/>
                  </a:cubicBezTo>
                  <a:cubicBezTo>
                    <a:pt x="94" y="585"/>
                    <a:pt x="122" y="557"/>
                    <a:pt x="122" y="520"/>
                  </a:cubicBezTo>
                  <a:lnTo>
                    <a:pt x="122" y="56"/>
                  </a:lnTo>
                  <a:cubicBezTo>
                    <a:pt x="122" y="2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8"/>
                  </a:lnTo>
                  <a:cubicBezTo>
                    <a:pt x="1" y="1485"/>
                    <a:pt x="29" y="1513"/>
                    <a:pt x="66" y="1513"/>
                  </a:cubicBezTo>
                  <a:cubicBezTo>
                    <a:pt x="94" y="1513"/>
                    <a:pt x="122" y="1485"/>
                    <a:pt x="122" y="1448"/>
                  </a:cubicBezTo>
                  <a:lnTo>
                    <a:pt x="122" y="984"/>
                  </a:lnTo>
                  <a:cubicBezTo>
                    <a:pt x="122" y="956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84"/>
                    <a:pt x="1" y="1912"/>
                  </a:cubicBezTo>
                  <a:lnTo>
                    <a:pt x="1" y="2032"/>
                  </a:lnTo>
                  <a:cubicBezTo>
                    <a:pt x="1" y="2069"/>
                    <a:pt x="29" y="2097"/>
                    <a:pt x="66" y="2097"/>
                  </a:cubicBezTo>
                  <a:cubicBezTo>
                    <a:pt x="94" y="2097"/>
                    <a:pt x="122" y="2069"/>
                    <a:pt x="122" y="2032"/>
                  </a:cubicBezTo>
                  <a:lnTo>
                    <a:pt x="122" y="1912"/>
                  </a:lnTo>
                  <a:cubicBezTo>
                    <a:pt x="122" y="1884"/>
                    <a:pt x="94" y="1856"/>
                    <a:pt x="66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6"/>
            <p:cNvSpPr/>
            <p:nvPr/>
          </p:nvSpPr>
          <p:spPr>
            <a:xfrm>
              <a:off x="874500" y="2607825"/>
              <a:ext cx="159350" cy="393350"/>
            </a:xfrm>
            <a:custGeom>
              <a:rect b="b" l="l" r="r" t="t"/>
              <a:pathLst>
                <a:path extrusionOk="0" h="15734" w="6374">
                  <a:moveTo>
                    <a:pt x="6308" y="1"/>
                  </a:moveTo>
                  <a:cubicBezTo>
                    <a:pt x="6281" y="1"/>
                    <a:pt x="6253" y="29"/>
                    <a:pt x="6253" y="56"/>
                  </a:cubicBezTo>
                  <a:lnTo>
                    <a:pt x="6253" y="520"/>
                  </a:lnTo>
                  <a:cubicBezTo>
                    <a:pt x="6253" y="557"/>
                    <a:pt x="6281" y="585"/>
                    <a:pt x="6308" y="585"/>
                  </a:cubicBezTo>
                  <a:cubicBezTo>
                    <a:pt x="6346" y="585"/>
                    <a:pt x="6373" y="557"/>
                    <a:pt x="6373" y="520"/>
                  </a:cubicBezTo>
                  <a:lnTo>
                    <a:pt x="6373" y="56"/>
                  </a:lnTo>
                  <a:cubicBezTo>
                    <a:pt x="6373" y="29"/>
                    <a:pt x="6346" y="1"/>
                    <a:pt x="6308" y="1"/>
                  </a:cubicBezTo>
                  <a:close/>
                  <a:moveTo>
                    <a:pt x="1373" y="1086"/>
                  </a:moveTo>
                  <a:cubicBezTo>
                    <a:pt x="1336" y="1086"/>
                    <a:pt x="1318" y="1114"/>
                    <a:pt x="1318" y="1151"/>
                  </a:cubicBezTo>
                  <a:cubicBezTo>
                    <a:pt x="1318" y="1179"/>
                    <a:pt x="1336" y="1207"/>
                    <a:pt x="1373" y="1207"/>
                  </a:cubicBezTo>
                  <a:lnTo>
                    <a:pt x="1837" y="1207"/>
                  </a:lnTo>
                  <a:cubicBezTo>
                    <a:pt x="1865" y="1207"/>
                    <a:pt x="1893" y="1179"/>
                    <a:pt x="1893" y="1151"/>
                  </a:cubicBezTo>
                  <a:cubicBezTo>
                    <a:pt x="1893" y="1114"/>
                    <a:pt x="1865" y="1086"/>
                    <a:pt x="1837" y="1086"/>
                  </a:cubicBezTo>
                  <a:close/>
                  <a:moveTo>
                    <a:pt x="2301" y="1086"/>
                  </a:moveTo>
                  <a:cubicBezTo>
                    <a:pt x="2264" y="1086"/>
                    <a:pt x="2245" y="1114"/>
                    <a:pt x="2245" y="1151"/>
                  </a:cubicBezTo>
                  <a:cubicBezTo>
                    <a:pt x="2245" y="1179"/>
                    <a:pt x="2264" y="1207"/>
                    <a:pt x="2301" y="1207"/>
                  </a:cubicBezTo>
                  <a:lnTo>
                    <a:pt x="2765" y="1207"/>
                  </a:lnTo>
                  <a:cubicBezTo>
                    <a:pt x="2793" y="1207"/>
                    <a:pt x="2820" y="1179"/>
                    <a:pt x="2820" y="1151"/>
                  </a:cubicBezTo>
                  <a:cubicBezTo>
                    <a:pt x="2820" y="1114"/>
                    <a:pt x="2793" y="1086"/>
                    <a:pt x="2765" y="1086"/>
                  </a:cubicBezTo>
                  <a:close/>
                  <a:moveTo>
                    <a:pt x="3229" y="1086"/>
                  </a:moveTo>
                  <a:cubicBezTo>
                    <a:pt x="3191" y="1086"/>
                    <a:pt x="3173" y="1114"/>
                    <a:pt x="3173" y="1151"/>
                  </a:cubicBezTo>
                  <a:cubicBezTo>
                    <a:pt x="3173" y="1179"/>
                    <a:pt x="3191" y="1207"/>
                    <a:pt x="3229" y="1207"/>
                  </a:cubicBezTo>
                  <a:lnTo>
                    <a:pt x="3692" y="1207"/>
                  </a:lnTo>
                  <a:cubicBezTo>
                    <a:pt x="3720" y="1207"/>
                    <a:pt x="3748" y="1179"/>
                    <a:pt x="3748" y="1151"/>
                  </a:cubicBezTo>
                  <a:cubicBezTo>
                    <a:pt x="3748" y="1114"/>
                    <a:pt x="3720" y="1086"/>
                    <a:pt x="3692" y="1086"/>
                  </a:cubicBezTo>
                  <a:close/>
                  <a:moveTo>
                    <a:pt x="4156" y="1086"/>
                  </a:moveTo>
                  <a:cubicBezTo>
                    <a:pt x="4119" y="1086"/>
                    <a:pt x="4091" y="1114"/>
                    <a:pt x="4091" y="1151"/>
                  </a:cubicBezTo>
                  <a:cubicBezTo>
                    <a:pt x="4091" y="1179"/>
                    <a:pt x="4119" y="1207"/>
                    <a:pt x="4156" y="1207"/>
                  </a:cubicBezTo>
                  <a:lnTo>
                    <a:pt x="4620" y="1207"/>
                  </a:lnTo>
                  <a:cubicBezTo>
                    <a:pt x="4648" y="1207"/>
                    <a:pt x="4676" y="1179"/>
                    <a:pt x="4676" y="1151"/>
                  </a:cubicBezTo>
                  <a:cubicBezTo>
                    <a:pt x="4676" y="1114"/>
                    <a:pt x="4648" y="1086"/>
                    <a:pt x="4620" y="1086"/>
                  </a:cubicBezTo>
                  <a:close/>
                  <a:moveTo>
                    <a:pt x="5084" y="1086"/>
                  </a:moveTo>
                  <a:cubicBezTo>
                    <a:pt x="5047" y="1086"/>
                    <a:pt x="5019" y="1114"/>
                    <a:pt x="5019" y="1151"/>
                  </a:cubicBezTo>
                  <a:cubicBezTo>
                    <a:pt x="5019" y="1179"/>
                    <a:pt x="5047" y="1207"/>
                    <a:pt x="5084" y="1207"/>
                  </a:cubicBezTo>
                  <a:lnTo>
                    <a:pt x="5548" y="1207"/>
                  </a:lnTo>
                  <a:cubicBezTo>
                    <a:pt x="5576" y="1207"/>
                    <a:pt x="5603" y="1179"/>
                    <a:pt x="5603" y="1151"/>
                  </a:cubicBezTo>
                  <a:cubicBezTo>
                    <a:pt x="5603" y="1114"/>
                    <a:pt x="5576" y="1086"/>
                    <a:pt x="5548" y="1086"/>
                  </a:cubicBezTo>
                  <a:close/>
                  <a:moveTo>
                    <a:pt x="6308" y="928"/>
                  </a:moveTo>
                  <a:cubicBezTo>
                    <a:pt x="6281" y="928"/>
                    <a:pt x="6253" y="956"/>
                    <a:pt x="6253" y="984"/>
                  </a:cubicBezTo>
                  <a:lnTo>
                    <a:pt x="6253" y="1086"/>
                  </a:lnTo>
                  <a:lnTo>
                    <a:pt x="6012" y="1086"/>
                  </a:lnTo>
                  <a:cubicBezTo>
                    <a:pt x="5974" y="1086"/>
                    <a:pt x="5947" y="1114"/>
                    <a:pt x="5947" y="1151"/>
                  </a:cubicBezTo>
                  <a:cubicBezTo>
                    <a:pt x="5947" y="1179"/>
                    <a:pt x="5974" y="1207"/>
                    <a:pt x="6012" y="1207"/>
                  </a:cubicBezTo>
                  <a:lnTo>
                    <a:pt x="6308" y="1207"/>
                  </a:lnTo>
                  <a:cubicBezTo>
                    <a:pt x="6346" y="1207"/>
                    <a:pt x="6373" y="1179"/>
                    <a:pt x="6373" y="1151"/>
                  </a:cubicBezTo>
                  <a:lnTo>
                    <a:pt x="6373" y="984"/>
                  </a:lnTo>
                  <a:cubicBezTo>
                    <a:pt x="6373" y="956"/>
                    <a:pt x="6346" y="928"/>
                    <a:pt x="6308" y="928"/>
                  </a:cubicBezTo>
                  <a:close/>
                  <a:moveTo>
                    <a:pt x="557" y="1095"/>
                  </a:moveTo>
                  <a:cubicBezTo>
                    <a:pt x="520" y="1095"/>
                    <a:pt x="473" y="1095"/>
                    <a:pt x="427" y="1105"/>
                  </a:cubicBezTo>
                  <a:cubicBezTo>
                    <a:pt x="399" y="1114"/>
                    <a:pt x="381" y="1142"/>
                    <a:pt x="390" y="1179"/>
                  </a:cubicBezTo>
                  <a:cubicBezTo>
                    <a:pt x="399" y="1207"/>
                    <a:pt x="418" y="1216"/>
                    <a:pt x="446" y="1216"/>
                  </a:cubicBezTo>
                  <a:lnTo>
                    <a:pt x="455" y="1216"/>
                  </a:lnTo>
                  <a:cubicBezTo>
                    <a:pt x="492" y="1216"/>
                    <a:pt x="529" y="1207"/>
                    <a:pt x="557" y="1207"/>
                  </a:cubicBezTo>
                  <a:lnTo>
                    <a:pt x="909" y="1207"/>
                  </a:lnTo>
                  <a:cubicBezTo>
                    <a:pt x="937" y="1207"/>
                    <a:pt x="965" y="1179"/>
                    <a:pt x="965" y="1151"/>
                  </a:cubicBezTo>
                  <a:cubicBezTo>
                    <a:pt x="965" y="1114"/>
                    <a:pt x="937" y="1095"/>
                    <a:pt x="909" y="1095"/>
                  </a:cubicBezTo>
                  <a:close/>
                  <a:moveTo>
                    <a:pt x="100" y="1389"/>
                  </a:moveTo>
                  <a:cubicBezTo>
                    <a:pt x="80" y="1389"/>
                    <a:pt x="61" y="1399"/>
                    <a:pt x="47" y="1420"/>
                  </a:cubicBezTo>
                  <a:cubicBezTo>
                    <a:pt x="19" y="1494"/>
                    <a:pt x="0" y="1578"/>
                    <a:pt x="0" y="1652"/>
                  </a:cubicBezTo>
                  <a:lnTo>
                    <a:pt x="0" y="1902"/>
                  </a:lnTo>
                  <a:cubicBezTo>
                    <a:pt x="0" y="1940"/>
                    <a:pt x="28" y="1967"/>
                    <a:pt x="56" y="1967"/>
                  </a:cubicBezTo>
                  <a:cubicBezTo>
                    <a:pt x="93" y="1967"/>
                    <a:pt x="112" y="1940"/>
                    <a:pt x="112" y="1902"/>
                  </a:cubicBezTo>
                  <a:lnTo>
                    <a:pt x="112" y="1652"/>
                  </a:lnTo>
                  <a:cubicBezTo>
                    <a:pt x="112" y="1587"/>
                    <a:pt x="130" y="1531"/>
                    <a:pt x="149" y="1476"/>
                  </a:cubicBezTo>
                  <a:cubicBezTo>
                    <a:pt x="167" y="1448"/>
                    <a:pt x="149" y="1411"/>
                    <a:pt x="121" y="1392"/>
                  </a:cubicBezTo>
                  <a:cubicBezTo>
                    <a:pt x="114" y="1390"/>
                    <a:pt x="107" y="1389"/>
                    <a:pt x="100" y="1389"/>
                  </a:cubicBezTo>
                  <a:close/>
                  <a:moveTo>
                    <a:pt x="56" y="2311"/>
                  </a:moveTo>
                  <a:cubicBezTo>
                    <a:pt x="28" y="2311"/>
                    <a:pt x="0" y="2338"/>
                    <a:pt x="0" y="2366"/>
                  </a:cubicBezTo>
                  <a:lnTo>
                    <a:pt x="0" y="2830"/>
                  </a:lnTo>
                  <a:cubicBezTo>
                    <a:pt x="0" y="2867"/>
                    <a:pt x="28" y="2895"/>
                    <a:pt x="56" y="2895"/>
                  </a:cubicBezTo>
                  <a:cubicBezTo>
                    <a:pt x="93" y="2895"/>
                    <a:pt x="112" y="2867"/>
                    <a:pt x="112" y="2830"/>
                  </a:cubicBezTo>
                  <a:lnTo>
                    <a:pt x="112" y="2366"/>
                  </a:lnTo>
                  <a:cubicBezTo>
                    <a:pt x="112" y="2338"/>
                    <a:pt x="93" y="2311"/>
                    <a:pt x="56" y="2311"/>
                  </a:cubicBezTo>
                  <a:close/>
                  <a:moveTo>
                    <a:pt x="56" y="3238"/>
                  </a:moveTo>
                  <a:cubicBezTo>
                    <a:pt x="28" y="3238"/>
                    <a:pt x="0" y="3266"/>
                    <a:pt x="0" y="3294"/>
                  </a:cubicBezTo>
                  <a:lnTo>
                    <a:pt x="0" y="3758"/>
                  </a:lnTo>
                  <a:cubicBezTo>
                    <a:pt x="0" y="3795"/>
                    <a:pt x="28" y="3823"/>
                    <a:pt x="56" y="3823"/>
                  </a:cubicBezTo>
                  <a:cubicBezTo>
                    <a:pt x="93" y="3823"/>
                    <a:pt x="112" y="3795"/>
                    <a:pt x="112" y="3758"/>
                  </a:cubicBezTo>
                  <a:lnTo>
                    <a:pt x="112" y="3294"/>
                  </a:lnTo>
                  <a:cubicBezTo>
                    <a:pt x="112" y="3266"/>
                    <a:pt x="93" y="3238"/>
                    <a:pt x="56" y="3238"/>
                  </a:cubicBezTo>
                  <a:close/>
                  <a:moveTo>
                    <a:pt x="56" y="4166"/>
                  </a:moveTo>
                  <a:cubicBezTo>
                    <a:pt x="28" y="4166"/>
                    <a:pt x="0" y="4194"/>
                    <a:pt x="0" y="4222"/>
                  </a:cubicBezTo>
                  <a:lnTo>
                    <a:pt x="0" y="4685"/>
                  </a:lnTo>
                  <a:cubicBezTo>
                    <a:pt x="0" y="4723"/>
                    <a:pt x="28" y="4750"/>
                    <a:pt x="56" y="4750"/>
                  </a:cubicBezTo>
                  <a:cubicBezTo>
                    <a:pt x="93" y="4750"/>
                    <a:pt x="112" y="4723"/>
                    <a:pt x="112" y="4685"/>
                  </a:cubicBezTo>
                  <a:lnTo>
                    <a:pt x="112" y="4222"/>
                  </a:lnTo>
                  <a:cubicBezTo>
                    <a:pt x="112" y="4194"/>
                    <a:pt x="93" y="4166"/>
                    <a:pt x="56" y="4166"/>
                  </a:cubicBezTo>
                  <a:close/>
                  <a:moveTo>
                    <a:pt x="56" y="5094"/>
                  </a:moveTo>
                  <a:cubicBezTo>
                    <a:pt x="28" y="5094"/>
                    <a:pt x="0" y="5121"/>
                    <a:pt x="0" y="5149"/>
                  </a:cubicBezTo>
                  <a:lnTo>
                    <a:pt x="0" y="5613"/>
                  </a:lnTo>
                  <a:cubicBezTo>
                    <a:pt x="0" y="5650"/>
                    <a:pt x="28" y="5678"/>
                    <a:pt x="56" y="5678"/>
                  </a:cubicBezTo>
                  <a:cubicBezTo>
                    <a:pt x="93" y="5678"/>
                    <a:pt x="112" y="5650"/>
                    <a:pt x="112" y="5613"/>
                  </a:cubicBezTo>
                  <a:lnTo>
                    <a:pt x="112" y="5149"/>
                  </a:lnTo>
                  <a:cubicBezTo>
                    <a:pt x="112" y="5121"/>
                    <a:pt x="93" y="5094"/>
                    <a:pt x="56" y="5094"/>
                  </a:cubicBezTo>
                  <a:close/>
                  <a:moveTo>
                    <a:pt x="56" y="6021"/>
                  </a:moveTo>
                  <a:cubicBezTo>
                    <a:pt x="28" y="6021"/>
                    <a:pt x="0" y="6049"/>
                    <a:pt x="0" y="6077"/>
                  </a:cubicBezTo>
                  <a:lnTo>
                    <a:pt x="0" y="6541"/>
                  </a:lnTo>
                  <a:cubicBezTo>
                    <a:pt x="0" y="6578"/>
                    <a:pt x="28" y="6606"/>
                    <a:pt x="56" y="6606"/>
                  </a:cubicBezTo>
                  <a:cubicBezTo>
                    <a:pt x="93" y="6606"/>
                    <a:pt x="112" y="6578"/>
                    <a:pt x="112" y="6541"/>
                  </a:cubicBezTo>
                  <a:lnTo>
                    <a:pt x="112" y="6077"/>
                  </a:lnTo>
                  <a:cubicBezTo>
                    <a:pt x="112" y="6049"/>
                    <a:pt x="93" y="6021"/>
                    <a:pt x="56" y="6021"/>
                  </a:cubicBezTo>
                  <a:close/>
                  <a:moveTo>
                    <a:pt x="56" y="6949"/>
                  </a:moveTo>
                  <a:cubicBezTo>
                    <a:pt x="28" y="6949"/>
                    <a:pt x="0" y="6977"/>
                    <a:pt x="0" y="7005"/>
                  </a:cubicBezTo>
                  <a:lnTo>
                    <a:pt x="0" y="7468"/>
                  </a:lnTo>
                  <a:cubicBezTo>
                    <a:pt x="0" y="7506"/>
                    <a:pt x="28" y="7533"/>
                    <a:pt x="56" y="7533"/>
                  </a:cubicBezTo>
                  <a:cubicBezTo>
                    <a:pt x="93" y="7533"/>
                    <a:pt x="112" y="7506"/>
                    <a:pt x="112" y="7468"/>
                  </a:cubicBezTo>
                  <a:lnTo>
                    <a:pt x="112" y="7005"/>
                  </a:lnTo>
                  <a:cubicBezTo>
                    <a:pt x="112" y="6977"/>
                    <a:pt x="93" y="6949"/>
                    <a:pt x="56" y="6949"/>
                  </a:cubicBezTo>
                  <a:close/>
                  <a:moveTo>
                    <a:pt x="56" y="7877"/>
                  </a:moveTo>
                  <a:cubicBezTo>
                    <a:pt x="28" y="7877"/>
                    <a:pt x="0" y="7904"/>
                    <a:pt x="0" y="7932"/>
                  </a:cubicBezTo>
                  <a:lnTo>
                    <a:pt x="0" y="8396"/>
                  </a:lnTo>
                  <a:cubicBezTo>
                    <a:pt x="0" y="8433"/>
                    <a:pt x="28" y="8461"/>
                    <a:pt x="56" y="8461"/>
                  </a:cubicBezTo>
                  <a:cubicBezTo>
                    <a:pt x="93" y="8461"/>
                    <a:pt x="112" y="8433"/>
                    <a:pt x="112" y="8396"/>
                  </a:cubicBezTo>
                  <a:lnTo>
                    <a:pt x="112" y="7932"/>
                  </a:lnTo>
                  <a:cubicBezTo>
                    <a:pt x="112" y="7904"/>
                    <a:pt x="93" y="7877"/>
                    <a:pt x="56" y="7877"/>
                  </a:cubicBezTo>
                  <a:close/>
                  <a:moveTo>
                    <a:pt x="56" y="8804"/>
                  </a:moveTo>
                  <a:cubicBezTo>
                    <a:pt x="28" y="8804"/>
                    <a:pt x="0" y="8832"/>
                    <a:pt x="0" y="8860"/>
                  </a:cubicBezTo>
                  <a:lnTo>
                    <a:pt x="0" y="9324"/>
                  </a:lnTo>
                  <a:cubicBezTo>
                    <a:pt x="0" y="9361"/>
                    <a:pt x="28" y="9389"/>
                    <a:pt x="56" y="9389"/>
                  </a:cubicBezTo>
                  <a:cubicBezTo>
                    <a:pt x="93" y="9389"/>
                    <a:pt x="112" y="9361"/>
                    <a:pt x="112" y="9324"/>
                  </a:cubicBezTo>
                  <a:lnTo>
                    <a:pt x="112" y="8860"/>
                  </a:lnTo>
                  <a:cubicBezTo>
                    <a:pt x="112" y="8832"/>
                    <a:pt x="93" y="8804"/>
                    <a:pt x="56" y="8804"/>
                  </a:cubicBezTo>
                  <a:close/>
                  <a:moveTo>
                    <a:pt x="56" y="9732"/>
                  </a:moveTo>
                  <a:cubicBezTo>
                    <a:pt x="28" y="9732"/>
                    <a:pt x="0" y="9760"/>
                    <a:pt x="0" y="9788"/>
                  </a:cubicBezTo>
                  <a:lnTo>
                    <a:pt x="0" y="10251"/>
                  </a:lnTo>
                  <a:cubicBezTo>
                    <a:pt x="0" y="10288"/>
                    <a:pt x="28" y="10316"/>
                    <a:pt x="56" y="10316"/>
                  </a:cubicBezTo>
                  <a:cubicBezTo>
                    <a:pt x="93" y="10316"/>
                    <a:pt x="112" y="10288"/>
                    <a:pt x="112" y="10251"/>
                  </a:cubicBezTo>
                  <a:lnTo>
                    <a:pt x="112" y="9788"/>
                  </a:lnTo>
                  <a:cubicBezTo>
                    <a:pt x="112" y="9760"/>
                    <a:pt x="93" y="9732"/>
                    <a:pt x="56" y="9732"/>
                  </a:cubicBezTo>
                  <a:close/>
                  <a:moveTo>
                    <a:pt x="56" y="10660"/>
                  </a:moveTo>
                  <a:cubicBezTo>
                    <a:pt x="28" y="10660"/>
                    <a:pt x="0" y="10687"/>
                    <a:pt x="0" y="10715"/>
                  </a:cubicBezTo>
                  <a:lnTo>
                    <a:pt x="0" y="11179"/>
                  </a:lnTo>
                  <a:cubicBezTo>
                    <a:pt x="0" y="11216"/>
                    <a:pt x="28" y="11244"/>
                    <a:pt x="56" y="11244"/>
                  </a:cubicBezTo>
                  <a:cubicBezTo>
                    <a:pt x="93" y="11244"/>
                    <a:pt x="112" y="11216"/>
                    <a:pt x="112" y="11179"/>
                  </a:cubicBezTo>
                  <a:lnTo>
                    <a:pt x="112" y="10715"/>
                  </a:lnTo>
                  <a:cubicBezTo>
                    <a:pt x="112" y="10687"/>
                    <a:pt x="93" y="10660"/>
                    <a:pt x="56" y="10660"/>
                  </a:cubicBezTo>
                  <a:close/>
                  <a:moveTo>
                    <a:pt x="56" y="11587"/>
                  </a:moveTo>
                  <a:cubicBezTo>
                    <a:pt x="28" y="11587"/>
                    <a:pt x="0" y="11615"/>
                    <a:pt x="0" y="11643"/>
                  </a:cubicBezTo>
                  <a:lnTo>
                    <a:pt x="0" y="12107"/>
                  </a:lnTo>
                  <a:cubicBezTo>
                    <a:pt x="0" y="12144"/>
                    <a:pt x="28" y="12172"/>
                    <a:pt x="56" y="12172"/>
                  </a:cubicBezTo>
                  <a:cubicBezTo>
                    <a:pt x="93" y="12172"/>
                    <a:pt x="112" y="12144"/>
                    <a:pt x="112" y="12107"/>
                  </a:cubicBezTo>
                  <a:lnTo>
                    <a:pt x="112" y="11643"/>
                  </a:lnTo>
                  <a:cubicBezTo>
                    <a:pt x="112" y="11615"/>
                    <a:pt x="93" y="11587"/>
                    <a:pt x="56" y="11587"/>
                  </a:cubicBezTo>
                  <a:close/>
                  <a:moveTo>
                    <a:pt x="56" y="12515"/>
                  </a:moveTo>
                  <a:cubicBezTo>
                    <a:pt x="28" y="12515"/>
                    <a:pt x="0" y="12543"/>
                    <a:pt x="0" y="12571"/>
                  </a:cubicBezTo>
                  <a:lnTo>
                    <a:pt x="0" y="13034"/>
                  </a:lnTo>
                  <a:cubicBezTo>
                    <a:pt x="0" y="13071"/>
                    <a:pt x="28" y="13099"/>
                    <a:pt x="56" y="13099"/>
                  </a:cubicBezTo>
                  <a:cubicBezTo>
                    <a:pt x="93" y="13099"/>
                    <a:pt x="112" y="13071"/>
                    <a:pt x="112" y="13034"/>
                  </a:cubicBezTo>
                  <a:lnTo>
                    <a:pt x="112" y="12571"/>
                  </a:lnTo>
                  <a:cubicBezTo>
                    <a:pt x="112" y="12543"/>
                    <a:pt x="93" y="12515"/>
                    <a:pt x="56" y="12515"/>
                  </a:cubicBezTo>
                  <a:close/>
                  <a:moveTo>
                    <a:pt x="56" y="13443"/>
                  </a:moveTo>
                  <a:cubicBezTo>
                    <a:pt x="28" y="13443"/>
                    <a:pt x="0" y="13470"/>
                    <a:pt x="0" y="13498"/>
                  </a:cubicBezTo>
                  <a:lnTo>
                    <a:pt x="0" y="13962"/>
                  </a:lnTo>
                  <a:cubicBezTo>
                    <a:pt x="0" y="13999"/>
                    <a:pt x="28" y="14027"/>
                    <a:pt x="56" y="14027"/>
                  </a:cubicBezTo>
                  <a:cubicBezTo>
                    <a:pt x="93" y="14027"/>
                    <a:pt x="112" y="13999"/>
                    <a:pt x="112" y="13962"/>
                  </a:cubicBezTo>
                  <a:lnTo>
                    <a:pt x="112" y="13498"/>
                  </a:lnTo>
                  <a:cubicBezTo>
                    <a:pt x="112" y="13470"/>
                    <a:pt x="93" y="13443"/>
                    <a:pt x="56" y="13443"/>
                  </a:cubicBezTo>
                  <a:close/>
                  <a:moveTo>
                    <a:pt x="56" y="14370"/>
                  </a:moveTo>
                  <a:cubicBezTo>
                    <a:pt x="28" y="14370"/>
                    <a:pt x="0" y="14398"/>
                    <a:pt x="0" y="14426"/>
                  </a:cubicBezTo>
                  <a:lnTo>
                    <a:pt x="0" y="14890"/>
                  </a:lnTo>
                  <a:cubicBezTo>
                    <a:pt x="0" y="14927"/>
                    <a:pt x="28" y="14955"/>
                    <a:pt x="56" y="14955"/>
                  </a:cubicBezTo>
                  <a:cubicBezTo>
                    <a:pt x="93" y="14955"/>
                    <a:pt x="112" y="14927"/>
                    <a:pt x="112" y="14890"/>
                  </a:cubicBezTo>
                  <a:lnTo>
                    <a:pt x="112" y="14426"/>
                  </a:lnTo>
                  <a:cubicBezTo>
                    <a:pt x="112" y="14398"/>
                    <a:pt x="93" y="14370"/>
                    <a:pt x="56" y="14370"/>
                  </a:cubicBezTo>
                  <a:close/>
                  <a:moveTo>
                    <a:pt x="56" y="15298"/>
                  </a:moveTo>
                  <a:cubicBezTo>
                    <a:pt x="28" y="15298"/>
                    <a:pt x="0" y="15326"/>
                    <a:pt x="0" y="15354"/>
                  </a:cubicBezTo>
                  <a:lnTo>
                    <a:pt x="0" y="15678"/>
                  </a:lnTo>
                  <a:cubicBezTo>
                    <a:pt x="0" y="15706"/>
                    <a:pt x="28" y="15734"/>
                    <a:pt x="56" y="15734"/>
                  </a:cubicBezTo>
                  <a:cubicBezTo>
                    <a:pt x="93" y="15734"/>
                    <a:pt x="112" y="15706"/>
                    <a:pt x="112" y="15678"/>
                  </a:cubicBezTo>
                  <a:lnTo>
                    <a:pt x="112" y="15354"/>
                  </a:lnTo>
                  <a:cubicBezTo>
                    <a:pt x="112" y="15326"/>
                    <a:pt x="93" y="15298"/>
                    <a:pt x="56" y="15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6"/>
            <p:cNvSpPr/>
            <p:nvPr/>
          </p:nvSpPr>
          <p:spPr>
            <a:xfrm>
              <a:off x="699850" y="2962250"/>
              <a:ext cx="191375" cy="190375"/>
            </a:xfrm>
            <a:custGeom>
              <a:rect b="b" l="l" r="r" t="t"/>
              <a:pathLst>
                <a:path extrusionOk="0" h="7615" w="7655">
                  <a:moveTo>
                    <a:pt x="3823" y="2123"/>
                  </a:moveTo>
                  <a:cubicBezTo>
                    <a:pt x="4148" y="2123"/>
                    <a:pt x="4472" y="2216"/>
                    <a:pt x="4751" y="2401"/>
                  </a:cubicBezTo>
                  <a:cubicBezTo>
                    <a:pt x="5159" y="2670"/>
                    <a:pt x="5428" y="3106"/>
                    <a:pt x="5493" y="3598"/>
                  </a:cubicBezTo>
                  <a:cubicBezTo>
                    <a:pt x="5585" y="4414"/>
                    <a:pt x="5075" y="5184"/>
                    <a:pt x="4287" y="5407"/>
                  </a:cubicBezTo>
                  <a:cubicBezTo>
                    <a:pt x="4131" y="5452"/>
                    <a:pt x="3973" y="5475"/>
                    <a:pt x="3816" y="5475"/>
                  </a:cubicBezTo>
                  <a:cubicBezTo>
                    <a:pt x="3494" y="5475"/>
                    <a:pt x="3176" y="5380"/>
                    <a:pt x="2895" y="5193"/>
                  </a:cubicBezTo>
                  <a:cubicBezTo>
                    <a:pt x="2487" y="4924"/>
                    <a:pt x="2218" y="4488"/>
                    <a:pt x="2162" y="3997"/>
                  </a:cubicBezTo>
                  <a:cubicBezTo>
                    <a:pt x="2060" y="3190"/>
                    <a:pt x="2580" y="2410"/>
                    <a:pt x="3359" y="2188"/>
                  </a:cubicBezTo>
                  <a:cubicBezTo>
                    <a:pt x="3517" y="2151"/>
                    <a:pt x="3665" y="2123"/>
                    <a:pt x="3823" y="2123"/>
                  </a:cubicBezTo>
                  <a:close/>
                  <a:moveTo>
                    <a:pt x="3825" y="2005"/>
                  </a:moveTo>
                  <a:cubicBezTo>
                    <a:pt x="3657" y="2005"/>
                    <a:pt x="3487" y="2028"/>
                    <a:pt x="3322" y="2076"/>
                  </a:cubicBezTo>
                  <a:cubicBezTo>
                    <a:pt x="2487" y="2318"/>
                    <a:pt x="1940" y="3152"/>
                    <a:pt x="2042" y="4015"/>
                  </a:cubicBezTo>
                  <a:cubicBezTo>
                    <a:pt x="2107" y="4535"/>
                    <a:pt x="2394" y="4999"/>
                    <a:pt x="2830" y="5295"/>
                  </a:cubicBezTo>
                  <a:cubicBezTo>
                    <a:pt x="3127" y="5490"/>
                    <a:pt x="3470" y="5592"/>
                    <a:pt x="3823" y="5592"/>
                  </a:cubicBezTo>
                  <a:cubicBezTo>
                    <a:pt x="3990" y="5592"/>
                    <a:pt x="4157" y="5564"/>
                    <a:pt x="4324" y="5518"/>
                  </a:cubicBezTo>
                  <a:cubicBezTo>
                    <a:pt x="5159" y="5277"/>
                    <a:pt x="5706" y="4451"/>
                    <a:pt x="5604" y="3588"/>
                  </a:cubicBezTo>
                  <a:cubicBezTo>
                    <a:pt x="5539" y="3060"/>
                    <a:pt x="5252" y="2596"/>
                    <a:pt x="4816" y="2308"/>
                  </a:cubicBezTo>
                  <a:cubicBezTo>
                    <a:pt x="4521" y="2108"/>
                    <a:pt x="4175" y="2005"/>
                    <a:pt x="3825" y="2005"/>
                  </a:cubicBezTo>
                  <a:close/>
                  <a:moveTo>
                    <a:pt x="3206" y="117"/>
                  </a:moveTo>
                  <a:cubicBezTo>
                    <a:pt x="3246" y="117"/>
                    <a:pt x="3288" y="137"/>
                    <a:pt x="3303" y="184"/>
                  </a:cubicBezTo>
                  <a:lnTo>
                    <a:pt x="3498" y="805"/>
                  </a:lnTo>
                  <a:cubicBezTo>
                    <a:pt x="3526" y="898"/>
                    <a:pt x="3610" y="954"/>
                    <a:pt x="3702" y="954"/>
                  </a:cubicBezTo>
                  <a:cubicBezTo>
                    <a:pt x="3742" y="952"/>
                    <a:pt x="3783" y="952"/>
                    <a:pt x="3823" y="952"/>
                  </a:cubicBezTo>
                  <a:cubicBezTo>
                    <a:pt x="4024" y="952"/>
                    <a:pt x="4225" y="971"/>
                    <a:pt x="4426" y="1010"/>
                  </a:cubicBezTo>
                  <a:cubicBezTo>
                    <a:pt x="4444" y="1015"/>
                    <a:pt x="4462" y="1018"/>
                    <a:pt x="4480" y="1018"/>
                  </a:cubicBezTo>
                  <a:cubicBezTo>
                    <a:pt x="4553" y="1018"/>
                    <a:pt x="4619" y="975"/>
                    <a:pt x="4649" y="908"/>
                  </a:cubicBezTo>
                  <a:lnTo>
                    <a:pt x="4955" y="323"/>
                  </a:lnTo>
                  <a:cubicBezTo>
                    <a:pt x="4964" y="305"/>
                    <a:pt x="4982" y="286"/>
                    <a:pt x="5010" y="277"/>
                  </a:cubicBezTo>
                  <a:cubicBezTo>
                    <a:pt x="5016" y="274"/>
                    <a:pt x="5022" y="273"/>
                    <a:pt x="5029" y="273"/>
                  </a:cubicBezTo>
                  <a:cubicBezTo>
                    <a:pt x="5044" y="273"/>
                    <a:pt x="5062" y="279"/>
                    <a:pt x="5075" y="286"/>
                  </a:cubicBezTo>
                  <a:lnTo>
                    <a:pt x="5984" y="750"/>
                  </a:lnTo>
                  <a:cubicBezTo>
                    <a:pt x="6003" y="768"/>
                    <a:pt x="6021" y="787"/>
                    <a:pt x="6021" y="805"/>
                  </a:cubicBezTo>
                  <a:cubicBezTo>
                    <a:pt x="6031" y="833"/>
                    <a:pt x="6031" y="852"/>
                    <a:pt x="6021" y="880"/>
                  </a:cubicBezTo>
                  <a:lnTo>
                    <a:pt x="5715" y="1464"/>
                  </a:lnTo>
                  <a:cubicBezTo>
                    <a:pt x="5669" y="1548"/>
                    <a:pt x="5688" y="1650"/>
                    <a:pt x="5762" y="1705"/>
                  </a:cubicBezTo>
                  <a:cubicBezTo>
                    <a:pt x="5938" y="1872"/>
                    <a:pt x="6096" y="2058"/>
                    <a:pt x="6226" y="2262"/>
                  </a:cubicBezTo>
                  <a:cubicBezTo>
                    <a:pt x="6262" y="2319"/>
                    <a:pt x="6331" y="2355"/>
                    <a:pt x="6399" y="2355"/>
                  </a:cubicBezTo>
                  <a:cubicBezTo>
                    <a:pt x="6419" y="2355"/>
                    <a:pt x="6439" y="2352"/>
                    <a:pt x="6457" y="2345"/>
                  </a:cubicBezTo>
                  <a:lnTo>
                    <a:pt x="7088" y="2151"/>
                  </a:lnTo>
                  <a:cubicBezTo>
                    <a:pt x="7098" y="2147"/>
                    <a:pt x="7108" y="2145"/>
                    <a:pt x="7118" y="2145"/>
                  </a:cubicBezTo>
                  <a:cubicBezTo>
                    <a:pt x="7153" y="2145"/>
                    <a:pt x="7185" y="2170"/>
                    <a:pt x="7200" y="2206"/>
                  </a:cubicBezTo>
                  <a:lnTo>
                    <a:pt x="7506" y="3180"/>
                  </a:lnTo>
                  <a:cubicBezTo>
                    <a:pt x="7524" y="3227"/>
                    <a:pt x="7496" y="3282"/>
                    <a:pt x="7450" y="3292"/>
                  </a:cubicBezTo>
                  <a:lnTo>
                    <a:pt x="6819" y="3486"/>
                  </a:lnTo>
                  <a:cubicBezTo>
                    <a:pt x="6736" y="3514"/>
                    <a:pt x="6671" y="3598"/>
                    <a:pt x="6680" y="3691"/>
                  </a:cubicBezTo>
                  <a:cubicBezTo>
                    <a:pt x="6689" y="3941"/>
                    <a:pt x="6662" y="4182"/>
                    <a:pt x="6615" y="4414"/>
                  </a:cubicBezTo>
                  <a:cubicBezTo>
                    <a:pt x="6597" y="4507"/>
                    <a:pt x="6643" y="4600"/>
                    <a:pt x="6717" y="4646"/>
                  </a:cubicBezTo>
                  <a:lnTo>
                    <a:pt x="7302" y="4943"/>
                  </a:lnTo>
                  <a:cubicBezTo>
                    <a:pt x="7348" y="4971"/>
                    <a:pt x="7367" y="5026"/>
                    <a:pt x="7348" y="5073"/>
                  </a:cubicBezTo>
                  <a:lnTo>
                    <a:pt x="6875" y="5973"/>
                  </a:lnTo>
                  <a:cubicBezTo>
                    <a:pt x="6866" y="5991"/>
                    <a:pt x="6847" y="6010"/>
                    <a:pt x="6819" y="6019"/>
                  </a:cubicBezTo>
                  <a:cubicBezTo>
                    <a:pt x="6814" y="6022"/>
                    <a:pt x="6808" y="6023"/>
                    <a:pt x="6801" y="6023"/>
                  </a:cubicBezTo>
                  <a:cubicBezTo>
                    <a:pt x="6785" y="6023"/>
                    <a:pt x="6767" y="6016"/>
                    <a:pt x="6754" y="6010"/>
                  </a:cubicBezTo>
                  <a:lnTo>
                    <a:pt x="6170" y="5713"/>
                  </a:lnTo>
                  <a:cubicBezTo>
                    <a:pt x="6138" y="5695"/>
                    <a:pt x="6104" y="5687"/>
                    <a:pt x="6070" y="5687"/>
                  </a:cubicBezTo>
                  <a:cubicBezTo>
                    <a:pt x="6015" y="5687"/>
                    <a:pt x="5960" y="5710"/>
                    <a:pt x="5919" y="5750"/>
                  </a:cubicBezTo>
                  <a:cubicBezTo>
                    <a:pt x="5752" y="5926"/>
                    <a:pt x="5567" y="6084"/>
                    <a:pt x="5363" y="6214"/>
                  </a:cubicBezTo>
                  <a:cubicBezTo>
                    <a:pt x="5289" y="6269"/>
                    <a:pt x="5252" y="6362"/>
                    <a:pt x="5279" y="6455"/>
                  </a:cubicBezTo>
                  <a:lnTo>
                    <a:pt x="5483" y="7076"/>
                  </a:lnTo>
                  <a:cubicBezTo>
                    <a:pt x="5493" y="7123"/>
                    <a:pt x="5465" y="7179"/>
                    <a:pt x="5418" y="7197"/>
                  </a:cubicBezTo>
                  <a:lnTo>
                    <a:pt x="4454" y="7494"/>
                  </a:lnTo>
                  <a:cubicBezTo>
                    <a:pt x="4442" y="7498"/>
                    <a:pt x="4430" y="7500"/>
                    <a:pt x="4419" y="7500"/>
                  </a:cubicBezTo>
                  <a:cubicBezTo>
                    <a:pt x="4379" y="7500"/>
                    <a:pt x="4348" y="7475"/>
                    <a:pt x="4333" y="7438"/>
                  </a:cubicBezTo>
                  <a:lnTo>
                    <a:pt x="4138" y="6817"/>
                  </a:lnTo>
                  <a:cubicBezTo>
                    <a:pt x="4110" y="6724"/>
                    <a:pt x="4027" y="6668"/>
                    <a:pt x="3943" y="6668"/>
                  </a:cubicBezTo>
                  <a:lnTo>
                    <a:pt x="3934" y="6668"/>
                  </a:lnTo>
                  <a:cubicBezTo>
                    <a:pt x="3895" y="6670"/>
                    <a:pt x="3856" y="6671"/>
                    <a:pt x="3817" y="6671"/>
                  </a:cubicBezTo>
                  <a:cubicBezTo>
                    <a:pt x="3615" y="6671"/>
                    <a:pt x="3413" y="6650"/>
                    <a:pt x="3211" y="6603"/>
                  </a:cubicBezTo>
                  <a:cubicBezTo>
                    <a:pt x="3197" y="6601"/>
                    <a:pt x="3183" y="6599"/>
                    <a:pt x="3170" y="6599"/>
                  </a:cubicBezTo>
                  <a:cubicBezTo>
                    <a:pt x="3092" y="6599"/>
                    <a:pt x="3020" y="6644"/>
                    <a:pt x="2988" y="6715"/>
                  </a:cubicBezTo>
                  <a:lnTo>
                    <a:pt x="2682" y="7299"/>
                  </a:lnTo>
                  <a:cubicBezTo>
                    <a:pt x="2673" y="7318"/>
                    <a:pt x="2645" y="7336"/>
                    <a:pt x="2626" y="7336"/>
                  </a:cubicBezTo>
                  <a:cubicBezTo>
                    <a:pt x="2612" y="7341"/>
                    <a:pt x="2601" y="7343"/>
                    <a:pt x="2589" y="7343"/>
                  </a:cubicBezTo>
                  <a:cubicBezTo>
                    <a:pt x="2578" y="7343"/>
                    <a:pt x="2566" y="7341"/>
                    <a:pt x="2552" y="7336"/>
                  </a:cubicBezTo>
                  <a:lnTo>
                    <a:pt x="1652" y="6863"/>
                  </a:lnTo>
                  <a:cubicBezTo>
                    <a:pt x="1606" y="6845"/>
                    <a:pt x="1587" y="6789"/>
                    <a:pt x="1615" y="6743"/>
                  </a:cubicBezTo>
                  <a:lnTo>
                    <a:pt x="1921" y="6158"/>
                  </a:lnTo>
                  <a:cubicBezTo>
                    <a:pt x="1958" y="6075"/>
                    <a:pt x="1940" y="5973"/>
                    <a:pt x="1875" y="5908"/>
                  </a:cubicBezTo>
                  <a:cubicBezTo>
                    <a:pt x="1699" y="5750"/>
                    <a:pt x="1541" y="5555"/>
                    <a:pt x="1411" y="5360"/>
                  </a:cubicBezTo>
                  <a:cubicBezTo>
                    <a:pt x="1376" y="5298"/>
                    <a:pt x="1310" y="5266"/>
                    <a:pt x="1240" y="5266"/>
                  </a:cubicBezTo>
                  <a:cubicBezTo>
                    <a:pt x="1217" y="5266"/>
                    <a:pt x="1193" y="5270"/>
                    <a:pt x="1170" y="5277"/>
                  </a:cubicBezTo>
                  <a:lnTo>
                    <a:pt x="548" y="5472"/>
                  </a:lnTo>
                  <a:cubicBezTo>
                    <a:pt x="541" y="5473"/>
                    <a:pt x="533" y="5474"/>
                    <a:pt x="525" y="5474"/>
                  </a:cubicBezTo>
                  <a:cubicBezTo>
                    <a:pt x="485" y="5474"/>
                    <a:pt x="445" y="5453"/>
                    <a:pt x="437" y="5407"/>
                  </a:cubicBezTo>
                  <a:lnTo>
                    <a:pt x="131" y="4442"/>
                  </a:lnTo>
                  <a:cubicBezTo>
                    <a:pt x="121" y="4414"/>
                    <a:pt x="121" y="4396"/>
                    <a:pt x="131" y="4368"/>
                  </a:cubicBezTo>
                  <a:cubicBezTo>
                    <a:pt x="149" y="4349"/>
                    <a:pt x="168" y="4331"/>
                    <a:pt x="186" y="4321"/>
                  </a:cubicBezTo>
                  <a:lnTo>
                    <a:pt x="817" y="4127"/>
                  </a:lnTo>
                  <a:cubicBezTo>
                    <a:pt x="901" y="4099"/>
                    <a:pt x="966" y="4015"/>
                    <a:pt x="956" y="3922"/>
                  </a:cubicBezTo>
                  <a:cubicBezTo>
                    <a:pt x="947" y="3681"/>
                    <a:pt x="966" y="3440"/>
                    <a:pt x="1021" y="3199"/>
                  </a:cubicBezTo>
                  <a:cubicBezTo>
                    <a:pt x="1040" y="3115"/>
                    <a:pt x="994" y="3023"/>
                    <a:pt x="910" y="2976"/>
                  </a:cubicBezTo>
                  <a:lnTo>
                    <a:pt x="326" y="2670"/>
                  </a:lnTo>
                  <a:cubicBezTo>
                    <a:pt x="288" y="2652"/>
                    <a:pt x="270" y="2596"/>
                    <a:pt x="288" y="2549"/>
                  </a:cubicBezTo>
                  <a:lnTo>
                    <a:pt x="762" y="1650"/>
                  </a:lnTo>
                  <a:cubicBezTo>
                    <a:pt x="775" y="1615"/>
                    <a:pt x="810" y="1596"/>
                    <a:pt x="845" y="1596"/>
                  </a:cubicBezTo>
                  <a:cubicBezTo>
                    <a:pt x="858" y="1596"/>
                    <a:pt x="870" y="1598"/>
                    <a:pt x="882" y="1603"/>
                  </a:cubicBezTo>
                  <a:lnTo>
                    <a:pt x="1467" y="1909"/>
                  </a:lnTo>
                  <a:cubicBezTo>
                    <a:pt x="1498" y="1927"/>
                    <a:pt x="1532" y="1935"/>
                    <a:pt x="1566" y="1935"/>
                  </a:cubicBezTo>
                  <a:cubicBezTo>
                    <a:pt x="1622" y="1935"/>
                    <a:pt x="1677" y="1913"/>
                    <a:pt x="1717" y="1872"/>
                  </a:cubicBezTo>
                  <a:cubicBezTo>
                    <a:pt x="1875" y="1696"/>
                    <a:pt x="2070" y="1538"/>
                    <a:pt x="2264" y="1399"/>
                  </a:cubicBezTo>
                  <a:cubicBezTo>
                    <a:pt x="2348" y="1353"/>
                    <a:pt x="2385" y="1260"/>
                    <a:pt x="2348" y="1167"/>
                  </a:cubicBezTo>
                  <a:lnTo>
                    <a:pt x="2153" y="546"/>
                  </a:lnTo>
                  <a:cubicBezTo>
                    <a:pt x="2144" y="518"/>
                    <a:pt x="2153" y="490"/>
                    <a:pt x="2162" y="472"/>
                  </a:cubicBezTo>
                  <a:cubicBezTo>
                    <a:pt x="2172" y="453"/>
                    <a:pt x="2190" y="434"/>
                    <a:pt x="2218" y="425"/>
                  </a:cubicBezTo>
                  <a:lnTo>
                    <a:pt x="3183" y="119"/>
                  </a:lnTo>
                  <a:cubicBezTo>
                    <a:pt x="3190" y="117"/>
                    <a:pt x="3198" y="117"/>
                    <a:pt x="3206" y="117"/>
                  </a:cubicBezTo>
                  <a:close/>
                  <a:moveTo>
                    <a:pt x="3203" y="1"/>
                  </a:moveTo>
                  <a:cubicBezTo>
                    <a:pt x="3184" y="1"/>
                    <a:pt x="3165" y="3"/>
                    <a:pt x="3146" y="8"/>
                  </a:cubicBezTo>
                  <a:lnTo>
                    <a:pt x="2181" y="314"/>
                  </a:lnTo>
                  <a:cubicBezTo>
                    <a:pt x="2070" y="351"/>
                    <a:pt x="2005" y="472"/>
                    <a:pt x="2042" y="574"/>
                  </a:cubicBezTo>
                  <a:lnTo>
                    <a:pt x="2237" y="1204"/>
                  </a:lnTo>
                  <a:cubicBezTo>
                    <a:pt x="2255" y="1241"/>
                    <a:pt x="2237" y="1288"/>
                    <a:pt x="2209" y="1306"/>
                  </a:cubicBezTo>
                  <a:cubicBezTo>
                    <a:pt x="1995" y="1446"/>
                    <a:pt x="1801" y="1603"/>
                    <a:pt x="1624" y="1789"/>
                  </a:cubicBezTo>
                  <a:cubicBezTo>
                    <a:pt x="1612" y="1807"/>
                    <a:pt x="1589" y="1817"/>
                    <a:pt x="1564" y="1817"/>
                  </a:cubicBezTo>
                  <a:cubicBezTo>
                    <a:pt x="1550" y="1817"/>
                    <a:pt x="1535" y="1814"/>
                    <a:pt x="1522" y="1807"/>
                  </a:cubicBezTo>
                  <a:lnTo>
                    <a:pt x="938" y="1511"/>
                  </a:lnTo>
                  <a:cubicBezTo>
                    <a:pt x="906" y="1493"/>
                    <a:pt x="871" y="1485"/>
                    <a:pt x="837" y="1485"/>
                  </a:cubicBezTo>
                  <a:cubicBezTo>
                    <a:pt x="762" y="1485"/>
                    <a:pt x="691" y="1524"/>
                    <a:pt x="660" y="1594"/>
                  </a:cubicBezTo>
                  <a:lnTo>
                    <a:pt x="186" y="2494"/>
                  </a:lnTo>
                  <a:cubicBezTo>
                    <a:pt x="140" y="2596"/>
                    <a:pt x="177" y="2726"/>
                    <a:pt x="279" y="2781"/>
                  </a:cubicBezTo>
                  <a:lnTo>
                    <a:pt x="864" y="3078"/>
                  </a:lnTo>
                  <a:cubicBezTo>
                    <a:pt x="891" y="3097"/>
                    <a:pt x="919" y="3143"/>
                    <a:pt x="910" y="3180"/>
                  </a:cubicBezTo>
                  <a:cubicBezTo>
                    <a:pt x="854" y="3421"/>
                    <a:pt x="836" y="3681"/>
                    <a:pt x="845" y="3932"/>
                  </a:cubicBezTo>
                  <a:cubicBezTo>
                    <a:pt x="845" y="3969"/>
                    <a:pt x="817" y="4006"/>
                    <a:pt x="780" y="4015"/>
                  </a:cubicBezTo>
                  <a:lnTo>
                    <a:pt x="149" y="4219"/>
                  </a:lnTo>
                  <a:cubicBezTo>
                    <a:pt x="103" y="4229"/>
                    <a:pt x="57" y="4266"/>
                    <a:pt x="29" y="4321"/>
                  </a:cubicBezTo>
                  <a:cubicBezTo>
                    <a:pt x="1" y="4368"/>
                    <a:pt x="1" y="4423"/>
                    <a:pt x="19" y="4479"/>
                  </a:cubicBezTo>
                  <a:lnTo>
                    <a:pt x="326" y="5444"/>
                  </a:lnTo>
                  <a:cubicBezTo>
                    <a:pt x="348" y="5534"/>
                    <a:pt x="431" y="5593"/>
                    <a:pt x="521" y="5593"/>
                  </a:cubicBezTo>
                  <a:cubicBezTo>
                    <a:pt x="542" y="5593"/>
                    <a:pt x="564" y="5590"/>
                    <a:pt x="585" y="5583"/>
                  </a:cubicBezTo>
                  <a:lnTo>
                    <a:pt x="1207" y="5388"/>
                  </a:lnTo>
                  <a:cubicBezTo>
                    <a:pt x="1220" y="5383"/>
                    <a:pt x="1232" y="5381"/>
                    <a:pt x="1244" y="5381"/>
                  </a:cubicBezTo>
                  <a:cubicBezTo>
                    <a:pt x="1273" y="5381"/>
                    <a:pt x="1298" y="5396"/>
                    <a:pt x="1318" y="5416"/>
                  </a:cubicBezTo>
                  <a:cubicBezTo>
                    <a:pt x="1448" y="5629"/>
                    <a:pt x="1615" y="5824"/>
                    <a:pt x="1801" y="6000"/>
                  </a:cubicBezTo>
                  <a:cubicBezTo>
                    <a:pt x="1828" y="6028"/>
                    <a:pt x="1838" y="6065"/>
                    <a:pt x="1819" y="6102"/>
                  </a:cubicBezTo>
                  <a:lnTo>
                    <a:pt x="1513" y="6687"/>
                  </a:lnTo>
                  <a:cubicBezTo>
                    <a:pt x="1457" y="6789"/>
                    <a:pt x="1504" y="6919"/>
                    <a:pt x="1606" y="6965"/>
                  </a:cubicBezTo>
                  <a:lnTo>
                    <a:pt x="2506" y="7438"/>
                  </a:lnTo>
                  <a:cubicBezTo>
                    <a:pt x="2531" y="7454"/>
                    <a:pt x="2559" y="7460"/>
                    <a:pt x="2589" y="7460"/>
                  </a:cubicBezTo>
                  <a:cubicBezTo>
                    <a:pt x="2613" y="7460"/>
                    <a:pt x="2638" y="7456"/>
                    <a:pt x="2663" y="7448"/>
                  </a:cubicBezTo>
                  <a:cubicBezTo>
                    <a:pt x="2719" y="7438"/>
                    <a:pt x="2756" y="7401"/>
                    <a:pt x="2784" y="7346"/>
                  </a:cubicBezTo>
                  <a:lnTo>
                    <a:pt x="3090" y="6770"/>
                  </a:lnTo>
                  <a:cubicBezTo>
                    <a:pt x="3106" y="6738"/>
                    <a:pt x="3136" y="6713"/>
                    <a:pt x="3174" y="6713"/>
                  </a:cubicBezTo>
                  <a:cubicBezTo>
                    <a:pt x="3180" y="6713"/>
                    <a:pt x="3186" y="6713"/>
                    <a:pt x="3192" y="6715"/>
                  </a:cubicBezTo>
                  <a:cubicBezTo>
                    <a:pt x="3394" y="6761"/>
                    <a:pt x="3603" y="6782"/>
                    <a:pt x="3812" y="6782"/>
                  </a:cubicBezTo>
                  <a:cubicBezTo>
                    <a:pt x="3853" y="6782"/>
                    <a:pt x="3894" y="6781"/>
                    <a:pt x="3934" y="6780"/>
                  </a:cubicBezTo>
                  <a:cubicBezTo>
                    <a:pt x="3981" y="6780"/>
                    <a:pt x="4018" y="6807"/>
                    <a:pt x="4027" y="6845"/>
                  </a:cubicBezTo>
                  <a:lnTo>
                    <a:pt x="4222" y="7475"/>
                  </a:lnTo>
                  <a:cubicBezTo>
                    <a:pt x="4250" y="7559"/>
                    <a:pt x="4333" y="7615"/>
                    <a:pt x="4426" y="7615"/>
                  </a:cubicBezTo>
                  <a:lnTo>
                    <a:pt x="4482" y="7615"/>
                  </a:lnTo>
                  <a:lnTo>
                    <a:pt x="5456" y="7308"/>
                  </a:lnTo>
                  <a:cubicBezTo>
                    <a:pt x="5567" y="7271"/>
                    <a:pt x="5623" y="7151"/>
                    <a:pt x="5585" y="7039"/>
                  </a:cubicBezTo>
                  <a:lnTo>
                    <a:pt x="5391" y="6418"/>
                  </a:lnTo>
                  <a:cubicBezTo>
                    <a:pt x="5381" y="6381"/>
                    <a:pt x="5391" y="6334"/>
                    <a:pt x="5428" y="6316"/>
                  </a:cubicBezTo>
                  <a:cubicBezTo>
                    <a:pt x="5641" y="6177"/>
                    <a:pt x="5836" y="6010"/>
                    <a:pt x="6003" y="5824"/>
                  </a:cubicBezTo>
                  <a:cubicBezTo>
                    <a:pt x="6019" y="5808"/>
                    <a:pt x="6042" y="5798"/>
                    <a:pt x="6065" y="5798"/>
                  </a:cubicBezTo>
                  <a:cubicBezTo>
                    <a:pt x="6082" y="5798"/>
                    <a:pt x="6099" y="5803"/>
                    <a:pt x="6114" y="5815"/>
                  </a:cubicBezTo>
                  <a:lnTo>
                    <a:pt x="6699" y="6112"/>
                  </a:lnTo>
                  <a:cubicBezTo>
                    <a:pt x="6728" y="6129"/>
                    <a:pt x="6761" y="6136"/>
                    <a:pt x="6796" y="6136"/>
                  </a:cubicBezTo>
                  <a:cubicBezTo>
                    <a:pt x="6816" y="6136"/>
                    <a:pt x="6836" y="6134"/>
                    <a:pt x="6856" y="6130"/>
                  </a:cubicBezTo>
                  <a:cubicBezTo>
                    <a:pt x="6903" y="6112"/>
                    <a:pt x="6949" y="6075"/>
                    <a:pt x="6977" y="6028"/>
                  </a:cubicBezTo>
                  <a:lnTo>
                    <a:pt x="7441" y="5128"/>
                  </a:lnTo>
                  <a:cubicBezTo>
                    <a:pt x="7496" y="5026"/>
                    <a:pt x="7459" y="4896"/>
                    <a:pt x="7357" y="4841"/>
                  </a:cubicBezTo>
                  <a:lnTo>
                    <a:pt x="6773" y="4544"/>
                  </a:lnTo>
                  <a:cubicBezTo>
                    <a:pt x="6736" y="4525"/>
                    <a:pt x="6717" y="4479"/>
                    <a:pt x="6727" y="4442"/>
                  </a:cubicBezTo>
                  <a:cubicBezTo>
                    <a:pt x="6782" y="4191"/>
                    <a:pt x="6801" y="3941"/>
                    <a:pt x="6791" y="3691"/>
                  </a:cubicBezTo>
                  <a:cubicBezTo>
                    <a:pt x="6791" y="3653"/>
                    <a:pt x="6819" y="3616"/>
                    <a:pt x="6856" y="3598"/>
                  </a:cubicBezTo>
                  <a:lnTo>
                    <a:pt x="7478" y="3403"/>
                  </a:lnTo>
                  <a:cubicBezTo>
                    <a:pt x="7589" y="3366"/>
                    <a:pt x="7654" y="3255"/>
                    <a:pt x="7617" y="3143"/>
                  </a:cubicBezTo>
                  <a:lnTo>
                    <a:pt x="7311" y="2178"/>
                  </a:lnTo>
                  <a:cubicBezTo>
                    <a:pt x="7281" y="2088"/>
                    <a:pt x="7202" y="2029"/>
                    <a:pt x="7115" y="2029"/>
                  </a:cubicBezTo>
                  <a:cubicBezTo>
                    <a:pt x="7094" y="2029"/>
                    <a:pt x="7073" y="2032"/>
                    <a:pt x="7051" y="2039"/>
                  </a:cubicBezTo>
                  <a:lnTo>
                    <a:pt x="6420" y="2234"/>
                  </a:lnTo>
                  <a:cubicBezTo>
                    <a:pt x="6410" y="2239"/>
                    <a:pt x="6400" y="2241"/>
                    <a:pt x="6389" y="2241"/>
                  </a:cubicBezTo>
                  <a:cubicBezTo>
                    <a:pt x="6360" y="2241"/>
                    <a:pt x="6332" y="2224"/>
                    <a:pt x="6318" y="2197"/>
                  </a:cubicBezTo>
                  <a:cubicBezTo>
                    <a:pt x="6179" y="1984"/>
                    <a:pt x="6021" y="1798"/>
                    <a:pt x="5836" y="1622"/>
                  </a:cubicBezTo>
                  <a:cubicBezTo>
                    <a:pt x="5808" y="1594"/>
                    <a:pt x="5799" y="1548"/>
                    <a:pt x="5817" y="1511"/>
                  </a:cubicBezTo>
                  <a:lnTo>
                    <a:pt x="6124" y="935"/>
                  </a:lnTo>
                  <a:cubicBezTo>
                    <a:pt x="6142" y="880"/>
                    <a:pt x="6151" y="824"/>
                    <a:pt x="6133" y="778"/>
                  </a:cubicBezTo>
                  <a:cubicBezTo>
                    <a:pt x="6114" y="722"/>
                    <a:pt x="6077" y="676"/>
                    <a:pt x="6031" y="648"/>
                  </a:cubicBezTo>
                  <a:lnTo>
                    <a:pt x="5131" y="184"/>
                  </a:lnTo>
                  <a:cubicBezTo>
                    <a:pt x="5096" y="166"/>
                    <a:pt x="5060" y="160"/>
                    <a:pt x="5027" y="160"/>
                  </a:cubicBezTo>
                  <a:cubicBezTo>
                    <a:pt x="5008" y="160"/>
                    <a:pt x="4990" y="162"/>
                    <a:pt x="4973" y="165"/>
                  </a:cubicBezTo>
                  <a:cubicBezTo>
                    <a:pt x="4918" y="184"/>
                    <a:pt x="4871" y="221"/>
                    <a:pt x="4853" y="267"/>
                  </a:cubicBezTo>
                  <a:lnTo>
                    <a:pt x="4546" y="852"/>
                  </a:lnTo>
                  <a:cubicBezTo>
                    <a:pt x="4531" y="883"/>
                    <a:pt x="4497" y="901"/>
                    <a:pt x="4464" y="901"/>
                  </a:cubicBezTo>
                  <a:cubicBezTo>
                    <a:pt x="4457" y="901"/>
                    <a:pt x="4451" y="900"/>
                    <a:pt x="4444" y="898"/>
                  </a:cubicBezTo>
                  <a:cubicBezTo>
                    <a:pt x="4234" y="858"/>
                    <a:pt x="4010" y="832"/>
                    <a:pt x="3790" y="832"/>
                  </a:cubicBezTo>
                  <a:cubicBezTo>
                    <a:pt x="3758" y="832"/>
                    <a:pt x="3725" y="832"/>
                    <a:pt x="3693" y="833"/>
                  </a:cubicBezTo>
                  <a:cubicBezTo>
                    <a:pt x="3689" y="834"/>
                    <a:pt x="3685" y="835"/>
                    <a:pt x="3681" y="835"/>
                  </a:cubicBezTo>
                  <a:cubicBezTo>
                    <a:pt x="3648" y="835"/>
                    <a:pt x="3618" y="802"/>
                    <a:pt x="3610" y="768"/>
                  </a:cubicBezTo>
                  <a:lnTo>
                    <a:pt x="3405" y="147"/>
                  </a:lnTo>
                  <a:cubicBezTo>
                    <a:pt x="3382" y="55"/>
                    <a:pt x="3296" y="1"/>
                    <a:pt x="3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6"/>
            <p:cNvSpPr/>
            <p:nvPr/>
          </p:nvSpPr>
          <p:spPr>
            <a:xfrm>
              <a:off x="831825" y="2596225"/>
              <a:ext cx="95800" cy="95400"/>
            </a:xfrm>
            <a:custGeom>
              <a:rect b="b" l="l" r="r" t="t"/>
              <a:pathLst>
                <a:path extrusionOk="0" h="3816" w="3832">
                  <a:moveTo>
                    <a:pt x="1927" y="1036"/>
                  </a:moveTo>
                  <a:cubicBezTo>
                    <a:pt x="1977" y="1036"/>
                    <a:pt x="2028" y="1040"/>
                    <a:pt x="2078" y="1049"/>
                  </a:cubicBezTo>
                  <a:cubicBezTo>
                    <a:pt x="2607" y="1151"/>
                    <a:pt x="2922" y="1698"/>
                    <a:pt x="2737" y="2199"/>
                  </a:cubicBezTo>
                  <a:cubicBezTo>
                    <a:pt x="2615" y="2550"/>
                    <a:pt x="2278" y="2779"/>
                    <a:pt x="1914" y="2779"/>
                  </a:cubicBezTo>
                  <a:cubicBezTo>
                    <a:pt x="1864" y="2779"/>
                    <a:pt x="1814" y="2774"/>
                    <a:pt x="1763" y="2765"/>
                  </a:cubicBezTo>
                  <a:cubicBezTo>
                    <a:pt x="1234" y="2663"/>
                    <a:pt x="919" y="2116"/>
                    <a:pt x="1104" y="1615"/>
                  </a:cubicBezTo>
                  <a:cubicBezTo>
                    <a:pt x="1227" y="1265"/>
                    <a:pt x="1564" y="1036"/>
                    <a:pt x="1927" y="1036"/>
                  </a:cubicBezTo>
                  <a:close/>
                  <a:moveTo>
                    <a:pt x="1967" y="1"/>
                  </a:moveTo>
                  <a:cubicBezTo>
                    <a:pt x="1921" y="1"/>
                    <a:pt x="1884" y="29"/>
                    <a:pt x="1874" y="66"/>
                  </a:cubicBezTo>
                  <a:lnTo>
                    <a:pt x="1828" y="390"/>
                  </a:lnTo>
                  <a:cubicBezTo>
                    <a:pt x="1819" y="428"/>
                    <a:pt x="1791" y="446"/>
                    <a:pt x="1763" y="455"/>
                  </a:cubicBezTo>
                  <a:cubicBezTo>
                    <a:pt x="1633" y="465"/>
                    <a:pt x="1512" y="493"/>
                    <a:pt x="1401" y="539"/>
                  </a:cubicBezTo>
                  <a:cubicBezTo>
                    <a:pt x="1392" y="541"/>
                    <a:pt x="1383" y="542"/>
                    <a:pt x="1374" y="542"/>
                  </a:cubicBezTo>
                  <a:cubicBezTo>
                    <a:pt x="1347" y="542"/>
                    <a:pt x="1322" y="532"/>
                    <a:pt x="1308" y="511"/>
                  </a:cubicBezTo>
                  <a:lnTo>
                    <a:pt x="1123" y="242"/>
                  </a:lnTo>
                  <a:cubicBezTo>
                    <a:pt x="1107" y="226"/>
                    <a:pt x="1084" y="216"/>
                    <a:pt x="1061" y="216"/>
                  </a:cubicBezTo>
                  <a:cubicBezTo>
                    <a:pt x="1044" y="216"/>
                    <a:pt x="1027" y="221"/>
                    <a:pt x="1011" y="233"/>
                  </a:cubicBezTo>
                  <a:lnTo>
                    <a:pt x="603" y="530"/>
                  </a:lnTo>
                  <a:cubicBezTo>
                    <a:pt x="566" y="548"/>
                    <a:pt x="557" y="604"/>
                    <a:pt x="585" y="632"/>
                  </a:cubicBezTo>
                  <a:lnTo>
                    <a:pt x="780" y="901"/>
                  </a:lnTo>
                  <a:cubicBezTo>
                    <a:pt x="798" y="929"/>
                    <a:pt x="798" y="966"/>
                    <a:pt x="770" y="993"/>
                  </a:cubicBezTo>
                  <a:cubicBezTo>
                    <a:pt x="696" y="1086"/>
                    <a:pt x="631" y="1188"/>
                    <a:pt x="575" y="1309"/>
                  </a:cubicBezTo>
                  <a:cubicBezTo>
                    <a:pt x="568" y="1332"/>
                    <a:pt x="541" y="1348"/>
                    <a:pt x="517" y="1348"/>
                  </a:cubicBezTo>
                  <a:cubicBezTo>
                    <a:pt x="511" y="1348"/>
                    <a:pt x="506" y="1348"/>
                    <a:pt x="501" y="1346"/>
                  </a:cubicBezTo>
                  <a:lnTo>
                    <a:pt x="177" y="1300"/>
                  </a:lnTo>
                  <a:cubicBezTo>
                    <a:pt x="170" y="1298"/>
                    <a:pt x="165" y="1298"/>
                    <a:pt x="159" y="1298"/>
                  </a:cubicBezTo>
                  <a:cubicBezTo>
                    <a:pt x="121" y="1298"/>
                    <a:pt x="92" y="1323"/>
                    <a:pt x="84" y="1355"/>
                  </a:cubicBezTo>
                  <a:lnTo>
                    <a:pt x="10" y="1865"/>
                  </a:lnTo>
                  <a:cubicBezTo>
                    <a:pt x="0" y="1903"/>
                    <a:pt x="28" y="1940"/>
                    <a:pt x="75" y="1949"/>
                  </a:cubicBezTo>
                  <a:lnTo>
                    <a:pt x="399" y="2005"/>
                  </a:lnTo>
                  <a:cubicBezTo>
                    <a:pt x="427" y="2005"/>
                    <a:pt x="455" y="2032"/>
                    <a:pt x="455" y="2070"/>
                  </a:cubicBezTo>
                  <a:cubicBezTo>
                    <a:pt x="473" y="2190"/>
                    <a:pt x="501" y="2311"/>
                    <a:pt x="548" y="2431"/>
                  </a:cubicBezTo>
                  <a:cubicBezTo>
                    <a:pt x="557" y="2459"/>
                    <a:pt x="548" y="2496"/>
                    <a:pt x="520" y="2515"/>
                  </a:cubicBezTo>
                  <a:lnTo>
                    <a:pt x="251" y="2710"/>
                  </a:lnTo>
                  <a:cubicBezTo>
                    <a:pt x="214" y="2728"/>
                    <a:pt x="204" y="2775"/>
                    <a:pt x="232" y="2812"/>
                  </a:cubicBezTo>
                  <a:lnTo>
                    <a:pt x="529" y="3229"/>
                  </a:lnTo>
                  <a:cubicBezTo>
                    <a:pt x="545" y="3245"/>
                    <a:pt x="568" y="3255"/>
                    <a:pt x="591" y="3255"/>
                  </a:cubicBezTo>
                  <a:cubicBezTo>
                    <a:pt x="608" y="3255"/>
                    <a:pt x="625" y="3250"/>
                    <a:pt x="640" y="3238"/>
                  </a:cubicBezTo>
                  <a:lnTo>
                    <a:pt x="900" y="3053"/>
                  </a:lnTo>
                  <a:cubicBezTo>
                    <a:pt x="914" y="3044"/>
                    <a:pt x="930" y="3039"/>
                    <a:pt x="947" y="3039"/>
                  </a:cubicBezTo>
                  <a:cubicBezTo>
                    <a:pt x="963" y="3039"/>
                    <a:pt x="979" y="3044"/>
                    <a:pt x="993" y="3053"/>
                  </a:cubicBezTo>
                  <a:cubicBezTo>
                    <a:pt x="1086" y="3127"/>
                    <a:pt x="1197" y="3192"/>
                    <a:pt x="1308" y="3248"/>
                  </a:cubicBezTo>
                  <a:cubicBezTo>
                    <a:pt x="1336" y="3257"/>
                    <a:pt x="1355" y="3294"/>
                    <a:pt x="1355" y="3322"/>
                  </a:cubicBezTo>
                  <a:lnTo>
                    <a:pt x="1299" y="3647"/>
                  </a:lnTo>
                  <a:cubicBezTo>
                    <a:pt x="1290" y="3693"/>
                    <a:pt x="1327" y="3730"/>
                    <a:pt x="1364" y="3739"/>
                  </a:cubicBezTo>
                  <a:lnTo>
                    <a:pt x="1865" y="3814"/>
                  </a:lnTo>
                  <a:cubicBezTo>
                    <a:pt x="1871" y="3815"/>
                    <a:pt x="1877" y="3815"/>
                    <a:pt x="1883" y="3815"/>
                  </a:cubicBezTo>
                  <a:cubicBezTo>
                    <a:pt x="1921" y="3815"/>
                    <a:pt x="1950" y="3790"/>
                    <a:pt x="1958" y="3758"/>
                  </a:cubicBezTo>
                  <a:lnTo>
                    <a:pt x="2004" y="3433"/>
                  </a:lnTo>
                  <a:cubicBezTo>
                    <a:pt x="2013" y="3396"/>
                    <a:pt x="2041" y="3368"/>
                    <a:pt x="2069" y="3368"/>
                  </a:cubicBezTo>
                  <a:cubicBezTo>
                    <a:pt x="2199" y="3350"/>
                    <a:pt x="2320" y="3322"/>
                    <a:pt x="2431" y="3276"/>
                  </a:cubicBezTo>
                  <a:cubicBezTo>
                    <a:pt x="2440" y="3273"/>
                    <a:pt x="2449" y="3272"/>
                    <a:pt x="2457" y="3272"/>
                  </a:cubicBezTo>
                  <a:cubicBezTo>
                    <a:pt x="2482" y="3272"/>
                    <a:pt x="2503" y="3282"/>
                    <a:pt x="2524" y="3303"/>
                  </a:cubicBezTo>
                  <a:lnTo>
                    <a:pt x="2709" y="3572"/>
                  </a:lnTo>
                  <a:cubicBezTo>
                    <a:pt x="2726" y="3595"/>
                    <a:pt x="2750" y="3607"/>
                    <a:pt x="2774" y="3607"/>
                  </a:cubicBezTo>
                  <a:cubicBezTo>
                    <a:pt x="2790" y="3607"/>
                    <a:pt x="2806" y="3602"/>
                    <a:pt x="2820" y="3591"/>
                  </a:cubicBezTo>
                  <a:lnTo>
                    <a:pt x="3229" y="3294"/>
                  </a:lnTo>
                  <a:cubicBezTo>
                    <a:pt x="3266" y="3266"/>
                    <a:pt x="3275" y="3220"/>
                    <a:pt x="3247" y="3183"/>
                  </a:cubicBezTo>
                  <a:lnTo>
                    <a:pt x="3052" y="2923"/>
                  </a:lnTo>
                  <a:cubicBezTo>
                    <a:pt x="3034" y="2895"/>
                    <a:pt x="3034" y="2858"/>
                    <a:pt x="3052" y="2830"/>
                  </a:cubicBezTo>
                  <a:cubicBezTo>
                    <a:pt x="3136" y="2737"/>
                    <a:pt x="3201" y="2626"/>
                    <a:pt x="3247" y="2515"/>
                  </a:cubicBezTo>
                  <a:cubicBezTo>
                    <a:pt x="3266" y="2487"/>
                    <a:pt x="3294" y="2468"/>
                    <a:pt x="3331" y="2468"/>
                  </a:cubicBezTo>
                  <a:lnTo>
                    <a:pt x="3655" y="2524"/>
                  </a:lnTo>
                  <a:cubicBezTo>
                    <a:pt x="3661" y="2525"/>
                    <a:pt x="3667" y="2526"/>
                    <a:pt x="3673" y="2526"/>
                  </a:cubicBezTo>
                  <a:cubicBezTo>
                    <a:pt x="3711" y="2526"/>
                    <a:pt x="3739" y="2500"/>
                    <a:pt x="3739" y="2459"/>
                  </a:cubicBezTo>
                  <a:lnTo>
                    <a:pt x="3822" y="1958"/>
                  </a:lnTo>
                  <a:cubicBezTo>
                    <a:pt x="3832" y="1921"/>
                    <a:pt x="3804" y="1875"/>
                    <a:pt x="3757" y="1875"/>
                  </a:cubicBezTo>
                  <a:lnTo>
                    <a:pt x="3433" y="1819"/>
                  </a:lnTo>
                  <a:cubicBezTo>
                    <a:pt x="3405" y="1810"/>
                    <a:pt x="3377" y="1791"/>
                    <a:pt x="3377" y="1754"/>
                  </a:cubicBezTo>
                  <a:cubicBezTo>
                    <a:pt x="3359" y="1634"/>
                    <a:pt x="3331" y="1513"/>
                    <a:pt x="3284" y="1392"/>
                  </a:cubicBezTo>
                  <a:cubicBezTo>
                    <a:pt x="3275" y="1365"/>
                    <a:pt x="3284" y="1327"/>
                    <a:pt x="3312" y="1309"/>
                  </a:cubicBezTo>
                  <a:lnTo>
                    <a:pt x="3581" y="1114"/>
                  </a:lnTo>
                  <a:cubicBezTo>
                    <a:pt x="3609" y="1086"/>
                    <a:pt x="3618" y="1040"/>
                    <a:pt x="3600" y="1012"/>
                  </a:cubicBezTo>
                  <a:lnTo>
                    <a:pt x="3294" y="595"/>
                  </a:lnTo>
                  <a:cubicBezTo>
                    <a:pt x="3282" y="577"/>
                    <a:pt x="3258" y="566"/>
                    <a:pt x="3233" y="566"/>
                  </a:cubicBezTo>
                  <a:cubicBezTo>
                    <a:pt x="3219" y="566"/>
                    <a:pt x="3205" y="569"/>
                    <a:pt x="3192" y="576"/>
                  </a:cubicBezTo>
                  <a:lnTo>
                    <a:pt x="2922" y="771"/>
                  </a:lnTo>
                  <a:cubicBezTo>
                    <a:pt x="2913" y="780"/>
                    <a:pt x="2897" y="785"/>
                    <a:pt x="2881" y="785"/>
                  </a:cubicBezTo>
                  <a:cubicBezTo>
                    <a:pt x="2865" y="785"/>
                    <a:pt x="2848" y="780"/>
                    <a:pt x="2839" y="771"/>
                  </a:cubicBezTo>
                  <a:cubicBezTo>
                    <a:pt x="2737" y="697"/>
                    <a:pt x="2635" y="632"/>
                    <a:pt x="2524" y="576"/>
                  </a:cubicBezTo>
                  <a:cubicBezTo>
                    <a:pt x="2486" y="557"/>
                    <a:pt x="2468" y="530"/>
                    <a:pt x="2477" y="493"/>
                  </a:cubicBezTo>
                  <a:lnTo>
                    <a:pt x="2533" y="168"/>
                  </a:lnTo>
                  <a:cubicBezTo>
                    <a:pt x="2533" y="131"/>
                    <a:pt x="2505" y="94"/>
                    <a:pt x="2468" y="84"/>
                  </a:cubicBez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6"/>
            <p:cNvSpPr/>
            <p:nvPr/>
          </p:nvSpPr>
          <p:spPr>
            <a:xfrm>
              <a:off x="830200" y="2594850"/>
              <a:ext cx="98825" cy="98350"/>
            </a:xfrm>
            <a:custGeom>
              <a:rect b="b" l="l" r="r" t="t"/>
              <a:pathLst>
                <a:path extrusionOk="0" h="3934" w="3953">
                  <a:moveTo>
                    <a:pt x="1986" y="1151"/>
                  </a:moveTo>
                  <a:cubicBezTo>
                    <a:pt x="2032" y="1151"/>
                    <a:pt x="2088" y="1160"/>
                    <a:pt x="2134" y="1160"/>
                  </a:cubicBezTo>
                  <a:cubicBezTo>
                    <a:pt x="2366" y="1206"/>
                    <a:pt x="2570" y="1355"/>
                    <a:pt x="2691" y="1559"/>
                  </a:cubicBezTo>
                  <a:cubicBezTo>
                    <a:pt x="2811" y="1763"/>
                    <a:pt x="2830" y="2013"/>
                    <a:pt x="2746" y="2236"/>
                  </a:cubicBezTo>
                  <a:cubicBezTo>
                    <a:pt x="2632" y="2564"/>
                    <a:pt x="2314" y="2776"/>
                    <a:pt x="1973" y="2776"/>
                  </a:cubicBezTo>
                  <a:cubicBezTo>
                    <a:pt x="1928" y="2776"/>
                    <a:pt x="1882" y="2772"/>
                    <a:pt x="1837" y="2765"/>
                  </a:cubicBezTo>
                  <a:cubicBezTo>
                    <a:pt x="1605" y="2718"/>
                    <a:pt x="1401" y="2570"/>
                    <a:pt x="1281" y="2366"/>
                  </a:cubicBezTo>
                  <a:cubicBezTo>
                    <a:pt x="1160" y="2162"/>
                    <a:pt x="1141" y="1911"/>
                    <a:pt x="1225" y="1689"/>
                  </a:cubicBezTo>
                  <a:cubicBezTo>
                    <a:pt x="1336" y="1364"/>
                    <a:pt x="1652" y="1151"/>
                    <a:pt x="1986" y="1151"/>
                  </a:cubicBezTo>
                  <a:close/>
                  <a:moveTo>
                    <a:pt x="1985" y="1033"/>
                  </a:moveTo>
                  <a:cubicBezTo>
                    <a:pt x="1600" y="1033"/>
                    <a:pt x="1243" y="1278"/>
                    <a:pt x="1114" y="1651"/>
                  </a:cubicBezTo>
                  <a:cubicBezTo>
                    <a:pt x="1021" y="1902"/>
                    <a:pt x="1049" y="2189"/>
                    <a:pt x="1179" y="2421"/>
                  </a:cubicBezTo>
                  <a:cubicBezTo>
                    <a:pt x="1318" y="2663"/>
                    <a:pt x="1550" y="2830"/>
                    <a:pt x="1819" y="2876"/>
                  </a:cubicBezTo>
                  <a:cubicBezTo>
                    <a:pt x="1874" y="2885"/>
                    <a:pt x="1930" y="2895"/>
                    <a:pt x="1986" y="2895"/>
                  </a:cubicBezTo>
                  <a:cubicBezTo>
                    <a:pt x="2366" y="2895"/>
                    <a:pt x="2728" y="2653"/>
                    <a:pt x="2858" y="2282"/>
                  </a:cubicBezTo>
                  <a:cubicBezTo>
                    <a:pt x="2950" y="2023"/>
                    <a:pt x="2923" y="1735"/>
                    <a:pt x="2793" y="1503"/>
                  </a:cubicBezTo>
                  <a:cubicBezTo>
                    <a:pt x="2654" y="1262"/>
                    <a:pt x="2422" y="1104"/>
                    <a:pt x="2153" y="1048"/>
                  </a:cubicBezTo>
                  <a:cubicBezTo>
                    <a:pt x="2097" y="1038"/>
                    <a:pt x="2041" y="1033"/>
                    <a:pt x="1985" y="1033"/>
                  </a:cubicBezTo>
                  <a:close/>
                  <a:moveTo>
                    <a:pt x="2013" y="112"/>
                  </a:moveTo>
                  <a:lnTo>
                    <a:pt x="2524" y="195"/>
                  </a:lnTo>
                  <a:cubicBezTo>
                    <a:pt x="2524" y="195"/>
                    <a:pt x="2533" y="204"/>
                    <a:pt x="2533" y="204"/>
                  </a:cubicBezTo>
                  <a:cubicBezTo>
                    <a:pt x="2533" y="204"/>
                    <a:pt x="2533" y="214"/>
                    <a:pt x="2533" y="214"/>
                  </a:cubicBezTo>
                  <a:lnTo>
                    <a:pt x="2487" y="538"/>
                  </a:lnTo>
                  <a:cubicBezTo>
                    <a:pt x="2477" y="603"/>
                    <a:pt x="2505" y="659"/>
                    <a:pt x="2561" y="687"/>
                  </a:cubicBezTo>
                  <a:cubicBezTo>
                    <a:pt x="2672" y="733"/>
                    <a:pt x="2774" y="798"/>
                    <a:pt x="2867" y="872"/>
                  </a:cubicBezTo>
                  <a:cubicBezTo>
                    <a:pt x="2890" y="891"/>
                    <a:pt x="2918" y="900"/>
                    <a:pt x="2946" y="900"/>
                  </a:cubicBezTo>
                  <a:cubicBezTo>
                    <a:pt x="2974" y="900"/>
                    <a:pt x="3001" y="891"/>
                    <a:pt x="3025" y="872"/>
                  </a:cubicBezTo>
                  <a:lnTo>
                    <a:pt x="3294" y="677"/>
                  </a:lnTo>
                  <a:cubicBezTo>
                    <a:pt x="3294" y="677"/>
                    <a:pt x="3312" y="677"/>
                    <a:pt x="3312" y="687"/>
                  </a:cubicBezTo>
                  <a:lnTo>
                    <a:pt x="3618" y="1095"/>
                  </a:lnTo>
                  <a:cubicBezTo>
                    <a:pt x="3618" y="1104"/>
                    <a:pt x="3618" y="1104"/>
                    <a:pt x="3618" y="1113"/>
                  </a:cubicBezTo>
                  <a:cubicBezTo>
                    <a:pt x="3618" y="1113"/>
                    <a:pt x="3618" y="1113"/>
                    <a:pt x="3609" y="1123"/>
                  </a:cubicBezTo>
                  <a:lnTo>
                    <a:pt x="3340" y="1317"/>
                  </a:lnTo>
                  <a:cubicBezTo>
                    <a:pt x="3294" y="1345"/>
                    <a:pt x="3275" y="1410"/>
                    <a:pt x="3294" y="1466"/>
                  </a:cubicBezTo>
                  <a:cubicBezTo>
                    <a:pt x="3340" y="1577"/>
                    <a:pt x="3368" y="1698"/>
                    <a:pt x="3377" y="1818"/>
                  </a:cubicBezTo>
                  <a:cubicBezTo>
                    <a:pt x="3386" y="1874"/>
                    <a:pt x="3433" y="1920"/>
                    <a:pt x="3488" y="1930"/>
                  </a:cubicBezTo>
                  <a:lnTo>
                    <a:pt x="3813" y="1985"/>
                  </a:lnTo>
                  <a:cubicBezTo>
                    <a:pt x="3822" y="1985"/>
                    <a:pt x="3832" y="1995"/>
                    <a:pt x="3832" y="2004"/>
                  </a:cubicBezTo>
                  <a:lnTo>
                    <a:pt x="3748" y="2505"/>
                  </a:lnTo>
                  <a:cubicBezTo>
                    <a:pt x="3748" y="2514"/>
                    <a:pt x="3739" y="2523"/>
                    <a:pt x="3730" y="2523"/>
                  </a:cubicBezTo>
                  <a:lnTo>
                    <a:pt x="3405" y="2468"/>
                  </a:lnTo>
                  <a:cubicBezTo>
                    <a:pt x="3398" y="2467"/>
                    <a:pt x="3391" y="2466"/>
                    <a:pt x="3383" y="2466"/>
                  </a:cubicBezTo>
                  <a:cubicBezTo>
                    <a:pt x="3334" y="2466"/>
                    <a:pt x="3282" y="2493"/>
                    <a:pt x="3266" y="2542"/>
                  </a:cubicBezTo>
                  <a:cubicBezTo>
                    <a:pt x="3210" y="2653"/>
                    <a:pt x="3154" y="2755"/>
                    <a:pt x="3080" y="2848"/>
                  </a:cubicBezTo>
                  <a:cubicBezTo>
                    <a:pt x="3043" y="2895"/>
                    <a:pt x="3034" y="2959"/>
                    <a:pt x="3071" y="3006"/>
                  </a:cubicBezTo>
                  <a:lnTo>
                    <a:pt x="3266" y="3275"/>
                  </a:lnTo>
                  <a:cubicBezTo>
                    <a:pt x="3275" y="3284"/>
                    <a:pt x="3266" y="3293"/>
                    <a:pt x="3266" y="3303"/>
                  </a:cubicBezTo>
                  <a:lnTo>
                    <a:pt x="2848" y="3600"/>
                  </a:lnTo>
                  <a:cubicBezTo>
                    <a:pt x="2845" y="3603"/>
                    <a:pt x="2842" y="3604"/>
                    <a:pt x="2839" y="3604"/>
                  </a:cubicBezTo>
                  <a:cubicBezTo>
                    <a:pt x="2833" y="3604"/>
                    <a:pt x="2827" y="3600"/>
                    <a:pt x="2821" y="3600"/>
                  </a:cubicBezTo>
                  <a:lnTo>
                    <a:pt x="2635" y="3331"/>
                  </a:lnTo>
                  <a:cubicBezTo>
                    <a:pt x="2607" y="3296"/>
                    <a:pt x="2565" y="3277"/>
                    <a:pt x="2522" y="3277"/>
                  </a:cubicBezTo>
                  <a:cubicBezTo>
                    <a:pt x="2507" y="3277"/>
                    <a:pt x="2492" y="3279"/>
                    <a:pt x="2477" y="3284"/>
                  </a:cubicBezTo>
                  <a:cubicBezTo>
                    <a:pt x="2366" y="3321"/>
                    <a:pt x="2245" y="3349"/>
                    <a:pt x="2134" y="3368"/>
                  </a:cubicBezTo>
                  <a:cubicBezTo>
                    <a:pt x="2069" y="3368"/>
                    <a:pt x="2023" y="3414"/>
                    <a:pt x="2013" y="3479"/>
                  </a:cubicBezTo>
                  <a:lnTo>
                    <a:pt x="1967" y="3804"/>
                  </a:lnTo>
                  <a:cubicBezTo>
                    <a:pt x="1958" y="3813"/>
                    <a:pt x="1949" y="3813"/>
                    <a:pt x="1939" y="3813"/>
                  </a:cubicBezTo>
                  <a:lnTo>
                    <a:pt x="1438" y="3739"/>
                  </a:lnTo>
                  <a:cubicBezTo>
                    <a:pt x="1429" y="3739"/>
                    <a:pt x="1420" y="3729"/>
                    <a:pt x="1429" y="3720"/>
                  </a:cubicBezTo>
                  <a:lnTo>
                    <a:pt x="1475" y="3395"/>
                  </a:lnTo>
                  <a:cubicBezTo>
                    <a:pt x="1485" y="3331"/>
                    <a:pt x="1457" y="3275"/>
                    <a:pt x="1401" y="3247"/>
                  </a:cubicBezTo>
                  <a:cubicBezTo>
                    <a:pt x="1290" y="3201"/>
                    <a:pt x="1188" y="3136"/>
                    <a:pt x="1095" y="3061"/>
                  </a:cubicBezTo>
                  <a:cubicBezTo>
                    <a:pt x="1076" y="3043"/>
                    <a:pt x="1049" y="3034"/>
                    <a:pt x="1012" y="3034"/>
                  </a:cubicBezTo>
                  <a:cubicBezTo>
                    <a:pt x="984" y="3034"/>
                    <a:pt x="956" y="3043"/>
                    <a:pt x="937" y="3061"/>
                  </a:cubicBezTo>
                  <a:lnTo>
                    <a:pt x="668" y="3247"/>
                  </a:lnTo>
                  <a:cubicBezTo>
                    <a:pt x="668" y="3256"/>
                    <a:pt x="659" y="3256"/>
                    <a:pt x="659" y="3256"/>
                  </a:cubicBezTo>
                  <a:cubicBezTo>
                    <a:pt x="659" y="3256"/>
                    <a:pt x="650" y="3256"/>
                    <a:pt x="650" y="3247"/>
                  </a:cubicBezTo>
                  <a:lnTo>
                    <a:pt x="344" y="2839"/>
                  </a:lnTo>
                  <a:cubicBezTo>
                    <a:pt x="344" y="2830"/>
                    <a:pt x="344" y="2830"/>
                    <a:pt x="344" y="2820"/>
                  </a:cubicBezTo>
                  <a:cubicBezTo>
                    <a:pt x="344" y="2820"/>
                    <a:pt x="344" y="2811"/>
                    <a:pt x="353" y="2811"/>
                  </a:cubicBezTo>
                  <a:lnTo>
                    <a:pt x="613" y="2616"/>
                  </a:lnTo>
                  <a:cubicBezTo>
                    <a:pt x="668" y="2579"/>
                    <a:pt x="687" y="2523"/>
                    <a:pt x="668" y="2468"/>
                  </a:cubicBezTo>
                  <a:cubicBezTo>
                    <a:pt x="622" y="2356"/>
                    <a:pt x="594" y="2236"/>
                    <a:pt x="585" y="2115"/>
                  </a:cubicBezTo>
                  <a:cubicBezTo>
                    <a:pt x="576" y="2060"/>
                    <a:pt x="529" y="2013"/>
                    <a:pt x="474" y="2004"/>
                  </a:cubicBezTo>
                  <a:lnTo>
                    <a:pt x="149" y="1948"/>
                  </a:lnTo>
                  <a:cubicBezTo>
                    <a:pt x="130" y="1948"/>
                    <a:pt x="130" y="1939"/>
                    <a:pt x="130" y="1930"/>
                  </a:cubicBezTo>
                  <a:lnTo>
                    <a:pt x="214" y="1429"/>
                  </a:lnTo>
                  <a:cubicBezTo>
                    <a:pt x="214" y="1420"/>
                    <a:pt x="223" y="1410"/>
                    <a:pt x="232" y="1410"/>
                  </a:cubicBezTo>
                  <a:lnTo>
                    <a:pt x="557" y="1466"/>
                  </a:lnTo>
                  <a:cubicBezTo>
                    <a:pt x="563" y="1467"/>
                    <a:pt x="569" y="1467"/>
                    <a:pt x="574" y="1467"/>
                  </a:cubicBezTo>
                  <a:cubicBezTo>
                    <a:pt x="624" y="1467"/>
                    <a:pt x="671" y="1433"/>
                    <a:pt x="696" y="1392"/>
                  </a:cubicBezTo>
                  <a:cubicBezTo>
                    <a:pt x="743" y="1280"/>
                    <a:pt x="807" y="1178"/>
                    <a:pt x="882" y="1086"/>
                  </a:cubicBezTo>
                  <a:cubicBezTo>
                    <a:pt x="919" y="1039"/>
                    <a:pt x="919" y="974"/>
                    <a:pt x="891" y="919"/>
                  </a:cubicBezTo>
                  <a:lnTo>
                    <a:pt x="696" y="659"/>
                  </a:lnTo>
                  <a:cubicBezTo>
                    <a:pt x="687" y="650"/>
                    <a:pt x="696" y="640"/>
                    <a:pt x="696" y="631"/>
                  </a:cubicBezTo>
                  <a:lnTo>
                    <a:pt x="1114" y="334"/>
                  </a:lnTo>
                  <a:cubicBezTo>
                    <a:pt x="1118" y="330"/>
                    <a:pt x="1123" y="327"/>
                    <a:pt x="1126" y="327"/>
                  </a:cubicBezTo>
                  <a:cubicBezTo>
                    <a:pt x="1130" y="327"/>
                    <a:pt x="1132" y="330"/>
                    <a:pt x="1132" y="334"/>
                  </a:cubicBezTo>
                  <a:lnTo>
                    <a:pt x="1327" y="603"/>
                  </a:lnTo>
                  <a:cubicBezTo>
                    <a:pt x="1354" y="638"/>
                    <a:pt x="1397" y="657"/>
                    <a:pt x="1440" y="657"/>
                  </a:cubicBezTo>
                  <a:cubicBezTo>
                    <a:pt x="1455" y="657"/>
                    <a:pt x="1470" y="654"/>
                    <a:pt x="1485" y="650"/>
                  </a:cubicBezTo>
                  <a:cubicBezTo>
                    <a:pt x="1596" y="603"/>
                    <a:pt x="1707" y="575"/>
                    <a:pt x="1828" y="566"/>
                  </a:cubicBezTo>
                  <a:cubicBezTo>
                    <a:pt x="1893" y="557"/>
                    <a:pt x="1939" y="510"/>
                    <a:pt x="1949" y="455"/>
                  </a:cubicBezTo>
                  <a:lnTo>
                    <a:pt x="1995" y="130"/>
                  </a:lnTo>
                  <a:cubicBezTo>
                    <a:pt x="1995" y="121"/>
                    <a:pt x="2013" y="112"/>
                    <a:pt x="2013" y="112"/>
                  </a:cubicBezTo>
                  <a:close/>
                  <a:moveTo>
                    <a:pt x="2032" y="0"/>
                  </a:moveTo>
                  <a:cubicBezTo>
                    <a:pt x="2004" y="0"/>
                    <a:pt x="1967" y="0"/>
                    <a:pt x="1939" y="28"/>
                  </a:cubicBezTo>
                  <a:cubicBezTo>
                    <a:pt x="1911" y="47"/>
                    <a:pt x="1893" y="74"/>
                    <a:pt x="1884" y="112"/>
                  </a:cubicBezTo>
                  <a:lnTo>
                    <a:pt x="1828" y="436"/>
                  </a:lnTo>
                  <a:cubicBezTo>
                    <a:pt x="1828" y="445"/>
                    <a:pt x="1828" y="455"/>
                    <a:pt x="1819" y="455"/>
                  </a:cubicBezTo>
                  <a:cubicBezTo>
                    <a:pt x="1689" y="464"/>
                    <a:pt x="1559" y="492"/>
                    <a:pt x="1438" y="538"/>
                  </a:cubicBezTo>
                  <a:cubicBezTo>
                    <a:pt x="1438" y="541"/>
                    <a:pt x="1437" y="542"/>
                    <a:pt x="1436" y="542"/>
                  </a:cubicBezTo>
                  <a:cubicBezTo>
                    <a:pt x="1432" y="542"/>
                    <a:pt x="1426" y="538"/>
                    <a:pt x="1420" y="538"/>
                  </a:cubicBezTo>
                  <a:lnTo>
                    <a:pt x="1234" y="269"/>
                  </a:lnTo>
                  <a:cubicBezTo>
                    <a:pt x="1207" y="231"/>
                    <a:pt x="1167" y="212"/>
                    <a:pt x="1126" y="212"/>
                  </a:cubicBezTo>
                  <a:cubicBezTo>
                    <a:pt x="1097" y="212"/>
                    <a:pt x="1066" y="222"/>
                    <a:pt x="1039" y="241"/>
                  </a:cubicBezTo>
                  <a:lnTo>
                    <a:pt x="631" y="538"/>
                  </a:lnTo>
                  <a:cubicBezTo>
                    <a:pt x="566" y="575"/>
                    <a:pt x="557" y="659"/>
                    <a:pt x="603" y="724"/>
                  </a:cubicBezTo>
                  <a:lnTo>
                    <a:pt x="789" y="993"/>
                  </a:lnTo>
                  <a:cubicBezTo>
                    <a:pt x="798" y="993"/>
                    <a:pt x="798" y="1002"/>
                    <a:pt x="789" y="1011"/>
                  </a:cubicBezTo>
                  <a:cubicBezTo>
                    <a:pt x="715" y="1113"/>
                    <a:pt x="640" y="1225"/>
                    <a:pt x="594" y="1336"/>
                  </a:cubicBezTo>
                  <a:cubicBezTo>
                    <a:pt x="585" y="1345"/>
                    <a:pt x="576" y="1345"/>
                    <a:pt x="576" y="1345"/>
                  </a:cubicBezTo>
                  <a:lnTo>
                    <a:pt x="251" y="1299"/>
                  </a:lnTo>
                  <a:cubicBezTo>
                    <a:pt x="241" y="1296"/>
                    <a:pt x="231" y="1295"/>
                    <a:pt x="221" y="1295"/>
                  </a:cubicBezTo>
                  <a:cubicBezTo>
                    <a:pt x="195" y="1295"/>
                    <a:pt x="169" y="1304"/>
                    <a:pt x="149" y="1317"/>
                  </a:cubicBezTo>
                  <a:cubicBezTo>
                    <a:pt x="121" y="1336"/>
                    <a:pt x="102" y="1373"/>
                    <a:pt x="93" y="1410"/>
                  </a:cubicBezTo>
                  <a:lnTo>
                    <a:pt x="19" y="1911"/>
                  </a:lnTo>
                  <a:cubicBezTo>
                    <a:pt x="0" y="1985"/>
                    <a:pt x="56" y="2050"/>
                    <a:pt x="130" y="2060"/>
                  </a:cubicBezTo>
                  <a:lnTo>
                    <a:pt x="455" y="2115"/>
                  </a:lnTo>
                  <a:cubicBezTo>
                    <a:pt x="455" y="2115"/>
                    <a:pt x="464" y="2125"/>
                    <a:pt x="464" y="2125"/>
                  </a:cubicBezTo>
                  <a:cubicBezTo>
                    <a:pt x="483" y="2254"/>
                    <a:pt x="511" y="2384"/>
                    <a:pt x="557" y="2505"/>
                  </a:cubicBezTo>
                  <a:cubicBezTo>
                    <a:pt x="557" y="2514"/>
                    <a:pt x="557" y="2514"/>
                    <a:pt x="548" y="2523"/>
                  </a:cubicBezTo>
                  <a:lnTo>
                    <a:pt x="279" y="2718"/>
                  </a:lnTo>
                  <a:cubicBezTo>
                    <a:pt x="251" y="2737"/>
                    <a:pt x="232" y="2765"/>
                    <a:pt x="223" y="2802"/>
                  </a:cubicBezTo>
                  <a:cubicBezTo>
                    <a:pt x="223" y="2839"/>
                    <a:pt x="232" y="2876"/>
                    <a:pt x="251" y="2904"/>
                  </a:cubicBezTo>
                  <a:lnTo>
                    <a:pt x="548" y="3312"/>
                  </a:lnTo>
                  <a:cubicBezTo>
                    <a:pt x="566" y="3349"/>
                    <a:pt x="603" y="3368"/>
                    <a:pt x="640" y="3368"/>
                  </a:cubicBezTo>
                  <a:cubicBezTo>
                    <a:pt x="648" y="3370"/>
                    <a:pt x="656" y="3371"/>
                    <a:pt x="665" y="3371"/>
                  </a:cubicBezTo>
                  <a:cubicBezTo>
                    <a:pt x="688" y="3371"/>
                    <a:pt x="713" y="3363"/>
                    <a:pt x="733" y="3349"/>
                  </a:cubicBezTo>
                  <a:lnTo>
                    <a:pt x="1002" y="3154"/>
                  </a:lnTo>
                  <a:cubicBezTo>
                    <a:pt x="1007" y="3150"/>
                    <a:pt x="1012" y="3147"/>
                    <a:pt x="1015" y="3147"/>
                  </a:cubicBezTo>
                  <a:cubicBezTo>
                    <a:pt x="1019" y="3147"/>
                    <a:pt x="1021" y="3150"/>
                    <a:pt x="1021" y="3154"/>
                  </a:cubicBezTo>
                  <a:cubicBezTo>
                    <a:pt x="1123" y="3238"/>
                    <a:pt x="1234" y="3303"/>
                    <a:pt x="1355" y="3358"/>
                  </a:cubicBezTo>
                  <a:cubicBezTo>
                    <a:pt x="1355" y="3358"/>
                    <a:pt x="1364" y="3368"/>
                    <a:pt x="1364" y="3377"/>
                  </a:cubicBezTo>
                  <a:lnTo>
                    <a:pt x="1308" y="3702"/>
                  </a:lnTo>
                  <a:cubicBezTo>
                    <a:pt x="1299" y="3776"/>
                    <a:pt x="1346" y="3841"/>
                    <a:pt x="1420" y="3850"/>
                  </a:cubicBezTo>
                  <a:lnTo>
                    <a:pt x="1921" y="3934"/>
                  </a:lnTo>
                  <a:lnTo>
                    <a:pt x="1949" y="3934"/>
                  </a:lnTo>
                  <a:cubicBezTo>
                    <a:pt x="1976" y="3934"/>
                    <a:pt x="2004" y="3924"/>
                    <a:pt x="2023" y="3906"/>
                  </a:cubicBezTo>
                  <a:cubicBezTo>
                    <a:pt x="2051" y="3887"/>
                    <a:pt x="2069" y="3859"/>
                    <a:pt x="2078" y="3822"/>
                  </a:cubicBezTo>
                  <a:lnTo>
                    <a:pt x="2125" y="3498"/>
                  </a:lnTo>
                  <a:cubicBezTo>
                    <a:pt x="2134" y="3488"/>
                    <a:pt x="2134" y="3479"/>
                    <a:pt x="2143" y="3479"/>
                  </a:cubicBezTo>
                  <a:cubicBezTo>
                    <a:pt x="2273" y="3470"/>
                    <a:pt x="2394" y="3442"/>
                    <a:pt x="2514" y="3395"/>
                  </a:cubicBezTo>
                  <a:cubicBezTo>
                    <a:pt x="2517" y="3392"/>
                    <a:pt x="2521" y="3391"/>
                    <a:pt x="2523" y="3391"/>
                  </a:cubicBezTo>
                  <a:cubicBezTo>
                    <a:pt x="2529" y="3391"/>
                    <a:pt x="2533" y="3395"/>
                    <a:pt x="2533" y="3395"/>
                  </a:cubicBezTo>
                  <a:lnTo>
                    <a:pt x="2728" y="3664"/>
                  </a:lnTo>
                  <a:cubicBezTo>
                    <a:pt x="2755" y="3702"/>
                    <a:pt x="2794" y="3721"/>
                    <a:pt x="2834" y="3721"/>
                  </a:cubicBezTo>
                  <a:cubicBezTo>
                    <a:pt x="2862" y="3721"/>
                    <a:pt x="2890" y="3712"/>
                    <a:pt x="2913" y="3692"/>
                  </a:cubicBezTo>
                  <a:lnTo>
                    <a:pt x="3331" y="3395"/>
                  </a:lnTo>
                  <a:cubicBezTo>
                    <a:pt x="3386" y="3358"/>
                    <a:pt x="3405" y="3266"/>
                    <a:pt x="3359" y="3210"/>
                  </a:cubicBezTo>
                  <a:lnTo>
                    <a:pt x="3164" y="2941"/>
                  </a:lnTo>
                  <a:cubicBezTo>
                    <a:pt x="3164" y="2941"/>
                    <a:pt x="3164" y="2932"/>
                    <a:pt x="3164" y="2922"/>
                  </a:cubicBezTo>
                  <a:cubicBezTo>
                    <a:pt x="3247" y="2820"/>
                    <a:pt x="3312" y="2709"/>
                    <a:pt x="3368" y="2598"/>
                  </a:cubicBezTo>
                  <a:cubicBezTo>
                    <a:pt x="3368" y="2588"/>
                    <a:pt x="3377" y="2588"/>
                    <a:pt x="3386" y="2588"/>
                  </a:cubicBezTo>
                  <a:lnTo>
                    <a:pt x="3711" y="2635"/>
                  </a:lnTo>
                  <a:cubicBezTo>
                    <a:pt x="3721" y="2637"/>
                    <a:pt x="3730" y="2638"/>
                    <a:pt x="3740" y="2638"/>
                  </a:cubicBezTo>
                  <a:cubicBezTo>
                    <a:pt x="3802" y="2638"/>
                    <a:pt x="3853" y="2588"/>
                    <a:pt x="3869" y="2523"/>
                  </a:cubicBezTo>
                  <a:lnTo>
                    <a:pt x="3943" y="2023"/>
                  </a:lnTo>
                  <a:cubicBezTo>
                    <a:pt x="3952" y="1948"/>
                    <a:pt x="3906" y="1883"/>
                    <a:pt x="3832" y="1874"/>
                  </a:cubicBezTo>
                  <a:lnTo>
                    <a:pt x="3507" y="1818"/>
                  </a:lnTo>
                  <a:cubicBezTo>
                    <a:pt x="3498" y="1818"/>
                    <a:pt x="3498" y="1809"/>
                    <a:pt x="3498" y="1800"/>
                  </a:cubicBezTo>
                  <a:cubicBezTo>
                    <a:pt x="3479" y="1679"/>
                    <a:pt x="3451" y="1549"/>
                    <a:pt x="3405" y="1429"/>
                  </a:cubicBezTo>
                  <a:cubicBezTo>
                    <a:pt x="3405" y="1420"/>
                    <a:pt x="3405" y="1410"/>
                    <a:pt x="3414" y="1410"/>
                  </a:cubicBezTo>
                  <a:lnTo>
                    <a:pt x="3674" y="1215"/>
                  </a:lnTo>
                  <a:cubicBezTo>
                    <a:pt x="3711" y="1197"/>
                    <a:pt x="3730" y="1169"/>
                    <a:pt x="3730" y="1132"/>
                  </a:cubicBezTo>
                  <a:cubicBezTo>
                    <a:pt x="3739" y="1095"/>
                    <a:pt x="3730" y="1058"/>
                    <a:pt x="3711" y="1030"/>
                  </a:cubicBezTo>
                  <a:lnTo>
                    <a:pt x="3405" y="622"/>
                  </a:lnTo>
                  <a:cubicBezTo>
                    <a:pt x="3382" y="582"/>
                    <a:pt x="3342" y="563"/>
                    <a:pt x="3299" y="563"/>
                  </a:cubicBezTo>
                  <a:cubicBezTo>
                    <a:pt x="3272" y="563"/>
                    <a:pt x="3244" y="570"/>
                    <a:pt x="3219" y="585"/>
                  </a:cubicBezTo>
                  <a:lnTo>
                    <a:pt x="2950" y="779"/>
                  </a:lnTo>
                  <a:cubicBezTo>
                    <a:pt x="2950" y="784"/>
                    <a:pt x="2948" y="786"/>
                    <a:pt x="2945" y="786"/>
                  </a:cubicBezTo>
                  <a:cubicBezTo>
                    <a:pt x="2941" y="786"/>
                    <a:pt x="2936" y="784"/>
                    <a:pt x="2932" y="779"/>
                  </a:cubicBezTo>
                  <a:cubicBezTo>
                    <a:pt x="2839" y="696"/>
                    <a:pt x="2728" y="631"/>
                    <a:pt x="2607" y="575"/>
                  </a:cubicBezTo>
                  <a:cubicBezTo>
                    <a:pt x="2598" y="575"/>
                    <a:pt x="2598" y="566"/>
                    <a:pt x="2598" y="557"/>
                  </a:cubicBezTo>
                  <a:lnTo>
                    <a:pt x="2654" y="232"/>
                  </a:lnTo>
                  <a:cubicBezTo>
                    <a:pt x="2654" y="195"/>
                    <a:pt x="2644" y="167"/>
                    <a:pt x="2626" y="139"/>
                  </a:cubicBezTo>
                  <a:cubicBezTo>
                    <a:pt x="2607" y="102"/>
                    <a:pt x="2570" y="84"/>
                    <a:pt x="2542" y="84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6"/>
            <p:cNvSpPr/>
            <p:nvPr/>
          </p:nvSpPr>
          <p:spPr>
            <a:xfrm>
              <a:off x="849225" y="2701300"/>
              <a:ext cx="3025" cy="246550"/>
            </a:xfrm>
            <a:custGeom>
              <a:rect b="b" l="l" r="r" t="t"/>
              <a:pathLst>
                <a:path extrusionOk="0" h="9862" w="12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520"/>
                  </a:lnTo>
                  <a:cubicBezTo>
                    <a:pt x="0" y="557"/>
                    <a:pt x="28" y="585"/>
                    <a:pt x="56" y="585"/>
                  </a:cubicBezTo>
                  <a:cubicBezTo>
                    <a:pt x="93" y="585"/>
                    <a:pt x="121" y="557"/>
                    <a:pt x="121" y="520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  <a:moveTo>
                    <a:pt x="56" y="928"/>
                  </a:moveTo>
                  <a:cubicBezTo>
                    <a:pt x="28" y="928"/>
                    <a:pt x="0" y="956"/>
                    <a:pt x="0" y="984"/>
                  </a:cubicBezTo>
                  <a:lnTo>
                    <a:pt x="0" y="1447"/>
                  </a:lnTo>
                  <a:cubicBezTo>
                    <a:pt x="0" y="1484"/>
                    <a:pt x="28" y="1512"/>
                    <a:pt x="56" y="1512"/>
                  </a:cubicBezTo>
                  <a:cubicBezTo>
                    <a:pt x="93" y="1512"/>
                    <a:pt x="121" y="1484"/>
                    <a:pt x="121" y="1447"/>
                  </a:cubicBezTo>
                  <a:lnTo>
                    <a:pt x="121" y="984"/>
                  </a:lnTo>
                  <a:cubicBezTo>
                    <a:pt x="121" y="956"/>
                    <a:pt x="93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8" y="1856"/>
                    <a:pt x="0" y="1883"/>
                    <a:pt x="0" y="1911"/>
                  </a:cubicBezTo>
                  <a:lnTo>
                    <a:pt x="0" y="2375"/>
                  </a:lnTo>
                  <a:cubicBezTo>
                    <a:pt x="0" y="2412"/>
                    <a:pt x="28" y="2440"/>
                    <a:pt x="56" y="2440"/>
                  </a:cubicBezTo>
                  <a:cubicBezTo>
                    <a:pt x="93" y="2440"/>
                    <a:pt x="121" y="2412"/>
                    <a:pt x="121" y="2375"/>
                  </a:cubicBezTo>
                  <a:lnTo>
                    <a:pt x="121" y="1911"/>
                  </a:lnTo>
                  <a:cubicBezTo>
                    <a:pt x="121" y="1883"/>
                    <a:pt x="93" y="1856"/>
                    <a:pt x="56" y="1856"/>
                  </a:cubicBezTo>
                  <a:close/>
                  <a:moveTo>
                    <a:pt x="56" y="2783"/>
                  </a:moveTo>
                  <a:cubicBezTo>
                    <a:pt x="28" y="2783"/>
                    <a:pt x="0" y="2811"/>
                    <a:pt x="0" y="2839"/>
                  </a:cubicBezTo>
                  <a:lnTo>
                    <a:pt x="0" y="3303"/>
                  </a:lnTo>
                  <a:cubicBezTo>
                    <a:pt x="0" y="3340"/>
                    <a:pt x="28" y="3368"/>
                    <a:pt x="56" y="3368"/>
                  </a:cubicBezTo>
                  <a:cubicBezTo>
                    <a:pt x="93" y="3368"/>
                    <a:pt x="121" y="3340"/>
                    <a:pt x="121" y="3303"/>
                  </a:cubicBezTo>
                  <a:lnTo>
                    <a:pt x="121" y="2839"/>
                  </a:lnTo>
                  <a:cubicBezTo>
                    <a:pt x="121" y="2811"/>
                    <a:pt x="93" y="2783"/>
                    <a:pt x="56" y="2783"/>
                  </a:cubicBezTo>
                  <a:close/>
                  <a:moveTo>
                    <a:pt x="56" y="3711"/>
                  </a:moveTo>
                  <a:cubicBezTo>
                    <a:pt x="28" y="3711"/>
                    <a:pt x="0" y="3739"/>
                    <a:pt x="0" y="3767"/>
                  </a:cubicBezTo>
                  <a:lnTo>
                    <a:pt x="0" y="4230"/>
                  </a:lnTo>
                  <a:cubicBezTo>
                    <a:pt x="0" y="4267"/>
                    <a:pt x="28" y="4295"/>
                    <a:pt x="56" y="4295"/>
                  </a:cubicBezTo>
                  <a:cubicBezTo>
                    <a:pt x="93" y="4295"/>
                    <a:pt x="121" y="4267"/>
                    <a:pt x="121" y="4230"/>
                  </a:cubicBezTo>
                  <a:lnTo>
                    <a:pt x="121" y="3767"/>
                  </a:lnTo>
                  <a:cubicBezTo>
                    <a:pt x="121" y="3739"/>
                    <a:pt x="93" y="3711"/>
                    <a:pt x="56" y="3711"/>
                  </a:cubicBezTo>
                  <a:close/>
                  <a:moveTo>
                    <a:pt x="56" y="4639"/>
                  </a:moveTo>
                  <a:cubicBezTo>
                    <a:pt x="28" y="4639"/>
                    <a:pt x="0" y="4666"/>
                    <a:pt x="0" y="4694"/>
                  </a:cubicBezTo>
                  <a:lnTo>
                    <a:pt x="0" y="5158"/>
                  </a:lnTo>
                  <a:cubicBezTo>
                    <a:pt x="0" y="5195"/>
                    <a:pt x="28" y="5223"/>
                    <a:pt x="56" y="5223"/>
                  </a:cubicBezTo>
                  <a:cubicBezTo>
                    <a:pt x="93" y="5223"/>
                    <a:pt x="121" y="5195"/>
                    <a:pt x="121" y="5158"/>
                  </a:cubicBezTo>
                  <a:lnTo>
                    <a:pt x="121" y="4694"/>
                  </a:lnTo>
                  <a:cubicBezTo>
                    <a:pt x="121" y="4666"/>
                    <a:pt x="93" y="4639"/>
                    <a:pt x="56" y="4639"/>
                  </a:cubicBezTo>
                  <a:close/>
                  <a:moveTo>
                    <a:pt x="56" y="5566"/>
                  </a:moveTo>
                  <a:cubicBezTo>
                    <a:pt x="28" y="5566"/>
                    <a:pt x="0" y="5594"/>
                    <a:pt x="0" y="5622"/>
                  </a:cubicBezTo>
                  <a:lnTo>
                    <a:pt x="0" y="6086"/>
                  </a:lnTo>
                  <a:cubicBezTo>
                    <a:pt x="0" y="6123"/>
                    <a:pt x="28" y="6151"/>
                    <a:pt x="56" y="6151"/>
                  </a:cubicBezTo>
                  <a:cubicBezTo>
                    <a:pt x="93" y="6151"/>
                    <a:pt x="121" y="6123"/>
                    <a:pt x="121" y="6086"/>
                  </a:cubicBezTo>
                  <a:lnTo>
                    <a:pt x="121" y="5622"/>
                  </a:lnTo>
                  <a:cubicBezTo>
                    <a:pt x="121" y="5594"/>
                    <a:pt x="93" y="5566"/>
                    <a:pt x="56" y="5566"/>
                  </a:cubicBezTo>
                  <a:close/>
                  <a:moveTo>
                    <a:pt x="56" y="6494"/>
                  </a:moveTo>
                  <a:cubicBezTo>
                    <a:pt x="28" y="6494"/>
                    <a:pt x="0" y="6522"/>
                    <a:pt x="0" y="6549"/>
                  </a:cubicBezTo>
                  <a:lnTo>
                    <a:pt x="0" y="7013"/>
                  </a:lnTo>
                  <a:cubicBezTo>
                    <a:pt x="0" y="7050"/>
                    <a:pt x="28" y="7078"/>
                    <a:pt x="56" y="7078"/>
                  </a:cubicBezTo>
                  <a:cubicBezTo>
                    <a:pt x="93" y="7078"/>
                    <a:pt x="121" y="7050"/>
                    <a:pt x="121" y="7013"/>
                  </a:cubicBezTo>
                  <a:lnTo>
                    <a:pt x="121" y="6549"/>
                  </a:lnTo>
                  <a:cubicBezTo>
                    <a:pt x="121" y="6522"/>
                    <a:pt x="93" y="6494"/>
                    <a:pt x="56" y="6494"/>
                  </a:cubicBezTo>
                  <a:close/>
                  <a:moveTo>
                    <a:pt x="56" y="7421"/>
                  </a:moveTo>
                  <a:cubicBezTo>
                    <a:pt x="28" y="7421"/>
                    <a:pt x="0" y="7449"/>
                    <a:pt x="0" y="7477"/>
                  </a:cubicBezTo>
                  <a:lnTo>
                    <a:pt x="0" y="7941"/>
                  </a:lnTo>
                  <a:cubicBezTo>
                    <a:pt x="0" y="7978"/>
                    <a:pt x="28" y="8006"/>
                    <a:pt x="56" y="8006"/>
                  </a:cubicBezTo>
                  <a:cubicBezTo>
                    <a:pt x="93" y="8006"/>
                    <a:pt x="121" y="7978"/>
                    <a:pt x="121" y="7941"/>
                  </a:cubicBezTo>
                  <a:lnTo>
                    <a:pt x="121" y="7477"/>
                  </a:lnTo>
                  <a:cubicBezTo>
                    <a:pt x="121" y="7449"/>
                    <a:pt x="93" y="7421"/>
                    <a:pt x="56" y="7421"/>
                  </a:cubicBezTo>
                  <a:close/>
                  <a:moveTo>
                    <a:pt x="56" y="8349"/>
                  </a:moveTo>
                  <a:cubicBezTo>
                    <a:pt x="28" y="8349"/>
                    <a:pt x="0" y="8377"/>
                    <a:pt x="0" y="8405"/>
                  </a:cubicBezTo>
                  <a:lnTo>
                    <a:pt x="0" y="8869"/>
                  </a:lnTo>
                  <a:cubicBezTo>
                    <a:pt x="0" y="8906"/>
                    <a:pt x="28" y="8934"/>
                    <a:pt x="56" y="8934"/>
                  </a:cubicBezTo>
                  <a:cubicBezTo>
                    <a:pt x="93" y="8934"/>
                    <a:pt x="121" y="8906"/>
                    <a:pt x="121" y="8869"/>
                  </a:cubicBezTo>
                  <a:lnTo>
                    <a:pt x="121" y="8405"/>
                  </a:lnTo>
                  <a:cubicBezTo>
                    <a:pt x="121" y="8377"/>
                    <a:pt x="93" y="8349"/>
                    <a:pt x="56" y="8349"/>
                  </a:cubicBezTo>
                  <a:close/>
                  <a:moveTo>
                    <a:pt x="56" y="9277"/>
                  </a:moveTo>
                  <a:cubicBezTo>
                    <a:pt x="28" y="9277"/>
                    <a:pt x="0" y="9305"/>
                    <a:pt x="0" y="9332"/>
                  </a:cubicBezTo>
                  <a:lnTo>
                    <a:pt x="0" y="9796"/>
                  </a:lnTo>
                  <a:cubicBezTo>
                    <a:pt x="0" y="9833"/>
                    <a:pt x="28" y="9861"/>
                    <a:pt x="56" y="9861"/>
                  </a:cubicBezTo>
                  <a:cubicBezTo>
                    <a:pt x="93" y="9861"/>
                    <a:pt x="121" y="9833"/>
                    <a:pt x="121" y="9796"/>
                  </a:cubicBezTo>
                  <a:lnTo>
                    <a:pt x="121" y="9332"/>
                  </a:lnTo>
                  <a:cubicBezTo>
                    <a:pt x="121" y="9305"/>
                    <a:pt x="93" y="9277"/>
                    <a:pt x="56" y="9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888650" y="2354575"/>
              <a:ext cx="43150" cy="43400"/>
            </a:xfrm>
            <a:custGeom>
              <a:rect b="b" l="l" r="r" t="t"/>
              <a:pathLst>
                <a:path extrusionOk="0" h="1736" w="1726">
                  <a:moveTo>
                    <a:pt x="863" y="177"/>
                  </a:moveTo>
                  <a:lnTo>
                    <a:pt x="1095" y="613"/>
                  </a:lnTo>
                  <a:cubicBezTo>
                    <a:pt x="1104" y="622"/>
                    <a:pt x="1113" y="631"/>
                    <a:pt x="1123" y="631"/>
                  </a:cubicBezTo>
                  <a:lnTo>
                    <a:pt x="1549" y="873"/>
                  </a:lnTo>
                  <a:lnTo>
                    <a:pt x="1113" y="1105"/>
                  </a:lnTo>
                  <a:cubicBezTo>
                    <a:pt x="1104" y="1105"/>
                    <a:pt x="1104" y="1114"/>
                    <a:pt x="1095" y="1123"/>
                  </a:cubicBezTo>
                  <a:lnTo>
                    <a:pt x="863" y="1550"/>
                  </a:lnTo>
                  <a:lnTo>
                    <a:pt x="631" y="1123"/>
                  </a:lnTo>
                  <a:cubicBezTo>
                    <a:pt x="622" y="1114"/>
                    <a:pt x="612" y="1105"/>
                    <a:pt x="603" y="1105"/>
                  </a:cubicBezTo>
                  <a:lnTo>
                    <a:pt x="176" y="863"/>
                  </a:lnTo>
                  <a:lnTo>
                    <a:pt x="603" y="631"/>
                  </a:lnTo>
                  <a:cubicBezTo>
                    <a:pt x="612" y="622"/>
                    <a:pt x="622" y="622"/>
                    <a:pt x="631" y="613"/>
                  </a:cubicBezTo>
                  <a:lnTo>
                    <a:pt x="863" y="177"/>
                  </a:lnTo>
                  <a:close/>
                  <a:moveTo>
                    <a:pt x="863" y="1"/>
                  </a:moveTo>
                  <a:cubicBezTo>
                    <a:pt x="844" y="1"/>
                    <a:pt x="826" y="10"/>
                    <a:pt x="816" y="28"/>
                  </a:cubicBezTo>
                  <a:lnTo>
                    <a:pt x="538" y="539"/>
                  </a:lnTo>
                  <a:lnTo>
                    <a:pt x="28" y="817"/>
                  </a:lnTo>
                  <a:cubicBezTo>
                    <a:pt x="9" y="826"/>
                    <a:pt x="0" y="845"/>
                    <a:pt x="0" y="863"/>
                  </a:cubicBezTo>
                  <a:cubicBezTo>
                    <a:pt x="0" y="882"/>
                    <a:pt x="9" y="910"/>
                    <a:pt x="28" y="919"/>
                  </a:cubicBezTo>
                  <a:lnTo>
                    <a:pt x="529" y="1197"/>
                  </a:lnTo>
                  <a:lnTo>
                    <a:pt x="807" y="1698"/>
                  </a:lnTo>
                  <a:cubicBezTo>
                    <a:pt x="816" y="1717"/>
                    <a:pt x="835" y="1735"/>
                    <a:pt x="863" y="1735"/>
                  </a:cubicBezTo>
                  <a:cubicBezTo>
                    <a:pt x="881" y="1735"/>
                    <a:pt x="900" y="1717"/>
                    <a:pt x="909" y="1698"/>
                  </a:cubicBezTo>
                  <a:lnTo>
                    <a:pt x="1188" y="1197"/>
                  </a:lnTo>
                  <a:lnTo>
                    <a:pt x="1698" y="919"/>
                  </a:lnTo>
                  <a:cubicBezTo>
                    <a:pt x="1716" y="910"/>
                    <a:pt x="1726" y="891"/>
                    <a:pt x="1726" y="873"/>
                  </a:cubicBezTo>
                  <a:cubicBezTo>
                    <a:pt x="1726" y="845"/>
                    <a:pt x="1716" y="826"/>
                    <a:pt x="1698" y="817"/>
                  </a:cubicBezTo>
                  <a:lnTo>
                    <a:pt x="1188" y="539"/>
                  </a:lnTo>
                  <a:lnTo>
                    <a:pt x="919" y="28"/>
                  </a:lnTo>
                  <a:cubicBezTo>
                    <a:pt x="909" y="10"/>
                    <a:pt x="881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1122175" y="3270875"/>
              <a:ext cx="44800" cy="44550"/>
            </a:xfrm>
            <a:custGeom>
              <a:rect b="b" l="l" r="r" t="t"/>
              <a:pathLst>
                <a:path extrusionOk="0" h="1782" w="1792">
                  <a:moveTo>
                    <a:pt x="901" y="177"/>
                  </a:moveTo>
                  <a:lnTo>
                    <a:pt x="1142" y="622"/>
                  </a:lnTo>
                  <a:cubicBezTo>
                    <a:pt x="1151" y="631"/>
                    <a:pt x="1160" y="641"/>
                    <a:pt x="1170" y="650"/>
                  </a:cubicBezTo>
                  <a:lnTo>
                    <a:pt x="1615" y="891"/>
                  </a:lnTo>
                  <a:lnTo>
                    <a:pt x="1170" y="1142"/>
                  </a:lnTo>
                  <a:cubicBezTo>
                    <a:pt x="1160" y="1142"/>
                    <a:pt x="1151" y="1151"/>
                    <a:pt x="1142" y="1160"/>
                  </a:cubicBezTo>
                  <a:lnTo>
                    <a:pt x="901" y="1605"/>
                  </a:lnTo>
                  <a:lnTo>
                    <a:pt x="650" y="1160"/>
                  </a:lnTo>
                  <a:cubicBezTo>
                    <a:pt x="650" y="1151"/>
                    <a:pt x="641" y="1142"/>
                    <a:pt x="632" y="1132"/>
                  </a:cubicBezTo>
                  <a:lnTo>
                    <a:pt x="186" y="891"/>
                  </a:lnTo>
                  <a:lnTo>
                    <a:pt x="632" y="650"/>
                  </a:lnTo>
                  <a:cubicBezTo>
                    <a:pt x="641" y="641"/>
                    <a:pt x="650" y="631"/>
                    <a:pt x="650" y="622"/>
                  </a:cubicBezTo>
                  <a:lnTo>
                    <a:pt x="901" y="177"/>
                  </a:lnTo>
                  <a:close/>
                  <a:moveTo>
                    <a:pt x="901" y="1"/>
                  </a:moveTo>
                  <a:cubicBezTo>
                    <a:pt x="882" y="1"/>
                    <a:pt x="854" y="10"/>
                    <a:pt x="845" y="28"/>
                  </a:cubicBezTo>
                  <a:lnTo>
                    <a:pt x="557" y="557"/>
                  </a:lnTo>
                  <a:lnTo>
                    <a:pt x="38" y="836"/>
                  </a:lnTo>
                  <a:cubicBezTo>
                    <a:pt x="19" y="845"/>
                    <a:pt x="1" y="873"/>
                    <a:pt x="1" y="891"/>
                  </a:cubicBezTo>
                  <a:cubicBezTo>
                    <a:pt x="1" y="910"/>
                    <a:pt x="19" y="928"/>
                    <a:pt x="38" y="938"/>
                  </a:cubicBezTo>
                  <a:lnTo>
                    <a:pt x="557" y="1225"/>
                  </a:lnTo>
                  <a:lnTo>
                    <a:pt x="845" y="1754"/>
                  </a:lnTo>
                  <a:cubicBezTo>
                    <a:pt x="854" y="1772"/>
                    <a:pt x="873" y="1782"/>
                    <a:pt x="891" y="1782"/>
                  </a:cubicBezTo>
                  <a:cubicBezTo>
                    <a:pt x="919" y="1782"/>
                    <a:pt x="938" y="1772"/>
                    <a:pt x="947" y="1754"/>
                  </a:cubicBezTo>
                  <a:lnTo>
                    <a:pt x="1235" y="1234"/>
                  </a:lnTo>
                  <a:lnTo>
                    <a:pt x="1763" y="947"/>
                  </a:lnTo>
                  <a:cubicBezTo>
                    <a:pt x="1773" y="938"/>
                    <a:pt x="1791" y="919"/>
                    <a:pt x="1791" y="891"/>
                  </a:cubicBezTo>
                  <a:cubicBezTo>
                    <a:pt x="1791" y="873"/>
                    <a:pt x="1782" y="854"/>
                    <a:pt x="1763" y="845"/>
                  </a:cubicBezTo>
                  <a:lnTo>
                    <a:pt x="1235" y="557"/>
                  </a:lnTo>
                  <a:lnTo>
                    <a:pt x="947" y="28"/>
                  </a:lnTo>
                  <a:cubicBezTo>
                    <a:pt x="938" y="10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1306550" y="2306100"/>
              <a:ext cx="2825" cy="16500"/>
            </a:xfrm>
            <a:custGeom>
              <a:rect b="b" l="l" r="r" t="t"/>
              <a:pathLst>
                <a:path extrusionOk="0" h="660" w="113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604"/>
                  </a:lnTo>
                  <a:cubicBezTo>
                    <a:pt x="1" y="632"/>
                    <a:pt x="29" y="659"/>
                    <a:pt x="56" y="659"/>
                  </a:cubicBezTo>
                  <a:cubicBezTo>
                    <a:pt x="93" y="659"/>
                    <a:pt x="112" y="632"/>
                    <a:pt x="112" y="604"/>
                  </a:cubicBezTo>
                  <a:lnTo>
                    <a:pt x="112" y="56"/>
                  </a:lnTo>
                  <a:cubicBezTo>
                    <a:pt x="112" y="29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1306550" y="2340900"/>
              <a:ext cx="2825" cy="16475"/>
            </a:xfrm>
            <a:custGeom>
              <a:rect b="b" l="l" r="r" t="t"/>
              <a:pathLst>
                <a:path extrusionOk="0" h="659" w="113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03"/>
                  </a:lnTo>
                  <a:cubicBezTo>
                    <a:pt x="1" y="631"/>
                    <a:pt x="29" y="659"/>
                    <a:pt x="56" y="659"/>
                  </a:cubicBezTo>
                  <a:cubicBezTo>
                    <a:pt x="93" y="659"/>
                    <a:pt x="112" y="631"/>
                    <a:pt x="112" y="603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6"/>
            <p:cNvSpPr/>
            <p:nvPr/>
          </p:nvSpPr>
          <p:spPr>
            <a:xfrm>
              <a:off x="1317225" y="2330225"/>
              <a:ext cx="16500" cy="3050"/>
            </a:xfrm>
            <a:custGeom>
              <a:rect b="b" l="l" r="r" t="t"/>
              <a:pathLst>
                <a:path extrusionOk="0" h="122" w="660">
                  <a:moveTo>
                    <a:pt x="56" y="1"/>
                  </a:moveTo>
                  <a:cubicBezTo>
                    <a:pt x="19" y="1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594" y="121"/>
                  </a:lnTo>
                  <a:cubicBezTo>
                    <a:pt x="631" y="121"/>
                    <a:pt x="659" y="93"/>
                    <a:pt x="659" y="65"/>
                  </a:cubicBezTo>
                  <a:cubicBezTo>
                    <a:pt x="659" y="28"/>
                    <a:pt x="631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6"/>
            <p:cNvSpPr/>
            <p:nvPr/>
          </p:nvSpPr>
          <p:spPr>
            <a:xfrm>
              <a:off x="1282425" y="2330225"/>
              <a:ext cx="16500" cy="3050"/>
            </a:xfrm>
            <a:custGeom>
              <a:rect b="b" l="l" r="r" t="t"/>
              <a:pathLst>
                <a:path extrusionOk="0" h="122" w="66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595" y="121"/>
                  </a:lnTo>
                  <a:cubicBezTo>
                    <a:pt x="632" y="121"/>
                    <a:pt x="660" y="93"/>
                    <a:pt x="660" y="65"/>
                  </a:cubicBezTo>
                  <a:cubicBezTo>
                    <a:pt x="660" y="28"/>
                    <a:pt x="632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6"/>
            <p:cNvSpPr/>
            <p:nvPr/>
          </p:nvSpPr>
          <p:spPr>
            <a:xfrm>
              <a:off x="1290775" y="2339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1" y="381"/>
                  </a:moveTo>
                  <a:lnTo>
                    <a:pt x="39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6"/>
            <p:cNvSpPr/>
            <p:nvPr/>
          </p:nvSpPr>
          <p:spPr>
            <a:xfrm>
              <a:off x="1289400" y="2337775"/>
              <a:ext cx="12775" cy="12425"/>
            </a:xfrm>
            <a:custGeom>
              <a:rect b="b" l="l" r="r" t="t"/>
              <a:pathLst>
                <a:path extrusionOk="0" h="497" w="511">
                  <a:moveTo>
                    <a:pt x="444" y="0"/>
                  </a:moveTo>
                  <a:cubicBezTo>
                    <a:pt x="429" y="0"/>
                    <a:pt x="413" y="5"/>
                    <a:pt x="399" y="14"/>
                  </a:cubicBezTo>
                  <a:lnTo>
                    <a:pt x="19" y="404"/>
                  </a:lnTo>
                  <a:cubicBezTo>
                    <a:pt x="0" y="422"/>
                    <a:pt x="0" y="459"/>
                    <a:pt x="19" y="487"/>
                  </a:cubicBezTo>
                  <a:cubicBezTo>
                    <a:pt x="28" y="496"/>
                    <a:pt x="47" y="496"/>
                    <a:pt x="56" y="496"/>
                  </a:cubicBezTo>
                  <a:cubicBezTo>
                    <a:pt x="74" y="496"/>
                    <a:pt x="93" y="496"/>
                    <a:pt x="102" y="487"/>
                  </a:cubicBezTo>
                  <a:lnTo>
                    <a:pt x="483" y="97"/>
                  </a:lnTo>
                  <a:cubicBezTo>
                    <a:pt x="510" y="79"/>
                    <a:pt x="510" y="42"/>
                    <a:pt x="483" y="14"/>
                  </a:cubicBezTo>
                  <a:cubicBezTo>
                    <a:pt x="473" y="5"/>
                    <a:pt x="459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6"/>
            <p:cNvSpPr/>
            <p:nvPr/>
          </p:nvSpPr>
          <p:spPr>
            <a:xfrm>
              <a:off x="1315375" y="2314700"/>
              <a:ext cx="9750" cy="9525"/>
            </a:xfrm>
            <a:custGeom>
              <a:rect b="b" l="l" r="r" t="t"/>
              <a:pathLst>
                <a:path extrusionOk="0" h="381" w="390">
                  <a:moveTo>
                    <a:pt x="0" y="380"/>
                  </a:moveTo>
                  <a:lnTo>
                    <a:pt x="3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6"/>
            <p:cNvSpPr/>
            <p:nvPr/>
          </p:nvSpPr>
          <p:spPr>
            <a:xfrm>
              <a:off x="1313975" y="2313175"/>
              <a:ext cx="12775" cy="12450"/>
            </a:xfrm>
            <a:custGeom>
              <a:rect b="b" l="l" r="r" t="t"/>
              <a:pathLst>
                <a:path extrusionOk="0" h="498" w="511">
                  <a:moveTo>
                    <a:pt x="445" y="1"/>
                  </a:moveTo>
                  <a:cubicBezTo>
                    <a:pt x="430" y="1"/>
                    <a:pt x="413" y="5"/>
                    <a:pt x="399" y="15"/>
                  </a:cubicBezTo>
                  <a:lnTo>
                    <a:pt x="19" y="404"/>
                  </a:lnTo>
                  <a:cubicBezTo>
                    <a:pt x="1" y="423"/>
                    <a:pt x="1" y="460"/>
                    <a:pt x="19" y="478"/>
                  </a:cubicBezTo>
                  <a:cubicBezTo>
                    <a:pt x="28" y="497"/>
                    <a:pt x="47" y="497"/>
                    <a:pt x="56" y="497"/>
                  </a:cubicBezTo>
                  <a:cubicBezTo>
                    <a:pt x="75" y="497"/>
                    <a:pt x="93" y="497"/>
                    <a:pt x="103" y="478"/>
                  </a:cubicBezTo>
                  <a:lnTo>
                    <a:pt x="483" y="98"/>
                  </a:lnTo>
                  <a:cubicBezTo>
                    <a:pt x="511" y="80"/>
                    <a:pt x="511" y="42"/>
                    <a:pt x="483" y="15"/>
                  </a:cubicBezTo>
                  <a:cubicBezTo>
                    <a:pt x="474" y="5"/>
                    <a:pt x="460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6"/>
            <p:cNvSpPr/>
            <p:nvPr/>
          </p:nvSpPr>
          <p:spPr>
            <a:xfrm>
              <a:off x="1290775" y="2314700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1" y="0"/>
                  </a:moveTo>
                  <a:lnTo>
                    <a:pt x="391" y="3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6"/>
            <p:cNvSpPr/>
            <p:nvPr/>
          </p:nvSpPr>
          <p:spPr>
            <a:xfrm>
              <a:off x="1289400" y="2313175"/>
              <a:ext cx="12775" cy="12450"/>
            </a:xfrm>
            <a:custGeom>
              <a:rect b="b" l="l" r="r" t="t"/>
              <a:pathLst>
                <a:path extrusionOk="0" h="498" w="511">
                  <a:moveTo>
                    <a:pt x="57" y="1"/>
                  </a:moveTo>
                  <a:cubicBezTo>
                    <a:pt x="42" y="1"/>
                    <a:pt x="28" y="5"/>
                    <a:pt x="19" y="15"/>
                  </a:cubicBezTo>
                  <a:cubicBezTo>
                    <a:pt x="0" y="42"/>
                    <a:pt x="0" y="80"/>
                    <a:pt x="19" y="98"/>
                  </a:cubicBezTo>
                  <a:lnTo>
                    <a:pt x="399" y="478"/>
                  </a:lnTo>
                  <a:cubicBezTo>
                    <a:pt x="408" y="497"/>
                    <a:pt x="427" y="497"/>
                    <a:pt x="446" y="497"/>
                  </a:cubicBezTo>
                  <a:cubicBezTo>
                    <a:pt x="455" y="497"/>
                    <a:pt x="473" y="497"/>
                    <a:pt x="483" y="478"/>
                  </a:cubicBezTo>
                  <a:cubicBezTo>
                    <a:pt x="510" y="460"/>
                    <a:pt x="510" y="423"/>
                    <a:pt x="483" y="404"/>
                  </a:cubicBezTo>
                  <a:lnTo>
                    <a:pt x="102" y="15"/>
                  </a:lnTo>
                  <a:cubicBezTo>
                    <a:pt x="88" y="5"/>
                    <a:pt x="7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6"/>
            <p:cNvSpPr/>
            <p:nvPr/>
          </p:nvSpPr>
          <p:spPr>
            <a:xfrm>
              <a:off x="1315375" y="2339275"/>
              <a:ext cx="9750" cy="9525"/>
            </a:xfrm>
            <a:custGeom>
              <a:rect b="b" l="l" r="r" t="t"/>
              <a:pathLst>
                <a:path extrusionOk="0" h="381" w="390">
                  <a:moveTo>
                    <a:pt x="0" y="0"/>
                  </a:moveTo>
                  <a:lnTo>
                    <a:pt x="390" y="38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6"/>
            <p:cNvSpPr/>
            <p:nvPr/>
          </p:nvSpPr>
          <p:spPr>
            <a:xfrm>
              <a:off x="1313975" y="2337775"/>
              <a:ext cx="12775" cy="12425"/>
            </a:xfrm>
            <a:custGeom>
              <a:rect b="b" l="l" r="r" t="t"/>
              <a:pathLst>
                <a:path extrusionOk="0" h="497" w="511">
                  <a:moveTo>
                    <a:pt x="61" y="0"/>
                  </a:moveTo>
                  <a:cubicBezTo>
                    <a:pt x="47" y="0"/>
                    <a:pt x="33" y="5"/>
                    <a:pt x="19" y="14"/>
                  </a:cubicBezTo>
                  <a:cubicBezTo>
                    <a:pt x="1" y="42"/>
                    <a:pt x="1" y="79"/>
                    <a:pt x="19" y="97"/>
                  </a:cubicBezTo>
                  <a:lnTo>
                    <a:pt x="399" y="487"/>
                  </a:lnTo>
                  <a:cubicBezTo>
                    <a:pt x="418" y="496"/>
                    <a:pt x="427" y="496"/>
                    <a:pt x="446" y="496"/>
                  </a:cubicBezTo>
                  <a:cubicBezTo>
                    <a:pt x="455" y="496"/>
                    <a:pt x="474" y="496"/>
                    <a:pt x="483" y="487"/>
                  </a:cubicBezTo>
                  <a:cubicBezTo>
                    <a:pt x="511" y="459"/>
                    <a:pt x="511" y="422"/>
                    <a:pt x="483" y="404"/>
                  </a:cubicBezTo>
                  <a:lnTo>
                    <a:pt x="103" y="14"/>
                  </a:lnTo>
                  <a:cubicBezTo>
                    <a:pt x="89" y="5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6"/>
            <p:cNvSpPr/>
            <p:nvPr/>
          </p:nvSpPr>
          <p:spPr>
            <a:xfrm>
              <a:off x="791475" y="2851575"/>
              <a:ext cx="19500" cy="19500"/>
            </a:xfrm>
            <a:custGeom>
              <a:rect b="b" l="l" r="r" t="t"/>
              <a:pathLst>
                <a:path extrusionOk="0" h="780" w="780">
                  <a:moveTo>
                    <a:pt x="390" y="112"/>
                  </a:moveTo>
                  <a:cubicBezTo>
                    <a:pt x="538" y="112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1" y="659"/>
                    <a:pt x="112" y="538"/>
                    <a:pt x="112" y="390"/>
                  </a:cubicBezTo>
                  <a:cubicBezTo>
                    <a:pt x="112" y="242"/>
                    <a:pt x="241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7"/>
                    <a:pt x="0" y="390"/>
                  </a:cubicBezTo>
                  <a:cubicBezTo>
                    <a:pt x="0" y="603"/>
                    <a:pt x="176" y="780"/>
                    <a:pt x="390" y="780"/>
                  </a:cubicBezTo>
                  <a:cubicBezTo>
                    <a:pt x="603" y="780"/>
                    <a:pt x="779" y="603"/>
                    <a:pt x="779" y="390"/>
                  </a:cubicBezTo>
                  <a:cubicBezTo>
                    <a:pt x="779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6"/>
            <p:cNvSpPr/>
            <p:nvPr/>
          </p:nvSpPr>
          <p:spPr>
            <a:xfrm>
              <a:off x="745550" y="2652125"/>
              <a:ext cx="12550" cy="12775"/>
            </a:xfrm>
            <a:custGeom>
              <a:rect b="b" l="l" r="r" t="t"/>
              <a:pathLst>
                <a:path extrusionOk="0" h="511" w="502">
                  <a:moveTo>
                    <a:pt x="251" y="121"/>
                  </a:moveTo>
                  <a:cubicBezTo>
                    <a:pt x="325" y="121"/>
                    <a:pt x="390" y="177"/>
                    <a:pt x="390" y="260"/>
                  </a:cubicBezTo>
                  <a:cubicBezTo>
                    <a:pt x="390" y="334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60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90"/>
                    <a:pt x="112" y="511"/>
                    <a:pt x="251" y="511"/>
                  </a:cubicBezTo>
                  <a:cubicBezTo>
                    <a:pt x="390" y="511"/>
                    <a:pt x="501" y="39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1494175" y="2299150"/>
              <a:ext cx="12550" cy="12550"/>
            </a:xfrm>
            <a:custGeom>
              <a:rect b="b" l="l" r="r" t="t"/>
              <a:pathLst>
                <a:path extrusionOk="0" h="502" w="502">
                  <a:moveTo>
                    <a:pt x="251" y="121"/>
                  </a:moveTo>
                  <a:cubicBezTo>
                    <a:pt x="325" y="121"/>
                    <a:pt x="381" y="177"/>
                    <a:pt x="381" y="251"/>
                  </a:cubicBezTo>
                  <a:cubicBezTo>
                    <a:pt x="381" y="325"/>
                    <a:pt x="325" y="390"/>
                    <a:pt x="251" y="390"/>
                  </a:cubicBezTo>
                  <a:cubicBezTo>
                    <a:pt x="177" y="390"/>
                    <a:pt x="112" y="325"/>
                    <a:pt x="112" y="251"/>
                  </a:cubicBezTo>
                  <a:cubicBezTo>
                    <a:pt x="112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6"/>
            <p:cNvSpPr/>
            <p:nvPr/>
          </p:nvSpPr>
          <p:spPr>
            <a:xfrm>
              <a:off x="1219575" y="3181350"/>
              <a:ext cx="197175" cy="123175"/>
            </a:xfrm>
            <a:custGeom>
              <a:rect b="b" l="l" r="r" t="t"/>
              <a:pathLst>
                <a:path extrusionOk="0" h="4927" w="7887">
                  <a:moveTo>
                    <a:pt x="1328" y="1"/>
                  </a:moveTo>
                  <a:lnTo>
                    <a:pt x="1" y="4927"/>
                  </a:lnTo>
                  <a:lnTo>
                    <a:pt x="6550" y="4927"/>
                  </a:lnTo>
                  <a:lnTo>
                    <a:pt x="7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6"/>
            <p:cNvSpPr/>
            <p:nvPr/>
          </p:nvSpPr>
          <p:spPr>
            <a:xfrm>
              <a:off x="1218200" y="3179975"/>
              <a:ext cx="200175" cy="125950"/>
            </a:xfrm>
            <a:custGeom>
              <a:rect b="b" l="l" r="r" t="t"/>
              <a:pathLst>
                <a:path extrusionOk="0" h="5038" w="8007">
                  <a:moveTo>
                    <a:pt x="7867" y="111"/>
                  </a:moveTo>
                  <a:lnTo>
                    <a:pt x="6559" y="4926"/>
                  </a:lnTo>
                  <a:lnTo>
                    <a:pt x="130" y="4926"/>
                  </a:lnTo>
                  <a:lnTo>
                    <a:pt x="1429" y="111"/>
                  </a:lnTo>
                  <a:close/>
                  <a:moveTo>
                    <a:pt x="1383" y="0"/>
                  </a:moveTo>
                  <a:cubicBezTo>
                    <a:pt x="1355" y="0"/>
                    <a:pt x="1336" y="19"/>
                    <a:pt x="1327" y="47"/>
                  </a:cubicBezTo>
                  <a:lnTo>
                    <a:pt x="0" y="4963"/>
                  </a:lnTo>
                  <a:cubicBezTo>
                    <a:pt x="0" y="4982"/>
                    <a:pt x="0" y="5000"/>
                    <a:pt x="19" y="5019"/>
                  </a:cubicBezTo>
                  <a:cubicBezTo>
                    <a:pt x="28" y="5028"/>
                    <a:pt x="47" y="5037"/>
                    <a:pt x="65" y="5037"/>
                  </a:cubicBezTo>
                  <a:lnTo>
                    <a:pt x="6605" y="5037"/>
                  </a:lnTo>
                  <a:cubicBezTo>
                    <a:pt x="6633" y="5037"/>
                    <a:pt x="6652" y="5019"/>
                    <a:pt x="6661" y="4991"/>
                  </a:cubicBezTo>
                  <a:lnTo>
                    <a:pt x="7997" y="74"/>
                  </a:lnTo>
                  <a:cubicBezTo>
                    <a:pt x="8006" y="56"/>
                    <a:pt x="7997" y="37"/>
                    <a:pt x="7988" y="19"/>
                  </a:cubicBezTo>
                  <a:cubicBezTo>
                    <a:pt x="7978" y="9"/>
                    <a:pt x="7960" y="0"/>
                    <a:pt x="7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1173675" y="3304500"/>
              <a:ext cx="335375" cy="40375"/>
            </a:xfrm>
            <a:custGeom>
              <a:rect b="b" l="l" r="r" t="t"/>
              <a:pathLst>
                <a:path extrusionOk="0" h="1615" w="13415">
                  <a:moveTo>
                    <a:pt x="1837" y="1"/>
                  </a:moveTo>
                  <a:cubicBezTo>
                    <a:pt x="1178" y="29"/>
                    <a:pt x="603" y="353"/>
                    <a:pt x="371" y="845"/>
                  </a:cubicBezTo>
                  <a:lnTo>
                    <a:pt x="0" y="1615"/>
                  </a:lnTo>
                  <a:lnTo>
                    <a:pt x="13414" y="1615"/>
                  </a:lnTo>
                  <a:cubicBezTo>
                    <a:pt x="13414" y="1105"/>
                    <a:pt x="13090" y="650"/>
                    <a:pt x="12598" y="353"/>
                  </a:cubicBezTo>
                  <a:cubicBezTo>
                    <a:pt x="12570" y="344"/>
                    <a:pt x="12552" y="335"/>
                    <a:pt x="12524" y="316"/>
                  </a:cubicBezTo>
                  <a:cubicBezTo>
                    <a:pt x="12162" y="121"/>
                    <a:pt x="11717" y="1"/>
                    <a:pt x="1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6"/>
            <p:cNvSpPr/>
            <p:nvPr/>
          </p:nvSpPr>
          <p:spPr>
            <a:xfrm>
              <a:off x="1230950" y="3197350"/>
              <a:ext cx="181625" cy="66600"/>
            </a:xfrm>
            <a:custGeom>
              <a:rect b="b" l="l" r="r" t="t"/>
              <a:pathLst>
                <a:path extrusionOk="0" h="2664" w="7265">
                  <a:moveTo>
                    <a:pt x="7255" y="29"/>
                  </a:moveTo>
                  <a:lnTo>
                    <a:pt x="1" y="2663"/>
                  </a:lnTo>
                  <a:lnTo>
                    <a:pt x="706" y="1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6"/>
            <p:cNvSpPr/>
            <p:nvPr/>
          </p:nvSpPr>
          <p:spPr>
            <a:xfrm>
              <a:off x="965175" y="2671850"/>
              <a:ext cx="779500" cy="525525"/>
            </a:xfrm>
            <a:custGeom>
              <a:rect b="b" l="l" r="r" t="t"/>
              <a:pathLst>
                <a:path extrusionOk="0" h="21021" w="31180">
                  <a:moveTo>
                    <a:pt x="993" y="0"/>
                  </a:moveTo>
                  <a:cubicBezTo>
                    <a:pt x="446" y="0"/>
                    <a:pt x="0" y="464"/>
                    <a:pt x="0" y="1048"/>
                  </a:cubicBezTo>
                  <a:lnTo>
                    <a:pt x="0" y="19973"/>
                  </a:lnTo>
                  <a:cubicBezTo>
                    <a:pt x="0" y="20548"/>
                    <a:pt x="446" y="21021"/>
                    <a:pt x="993" y="21021"/>
                  </a:cubicBezTo>
                  <a:lnTo>
                    <a:pt x="30178" y="21021"/>
                  </a:lnTo>
                  <a:cubicBezTo>
                    <a:pt x="30734" y="21021"/>
                    <a:pt x="31179" y="20548"/>
                    <a:pt x="31179" y="19973"/>
                  </a:cubicBezTo>
                  <a:lnTo>
                    <a:pt x="31179" y="1048"/>
                  </a:lnTo>
                  <a:cubicBezTo>
                    <a:pt x="31179" y="464"/>
                    <a:pt x="30734" y="0"/>
                    <a:pt x="30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963550" y="2670450"/>
              <a:ext cx="782525" cy="528325"/>
            </a:xfrm>
            <a:custGeom>
              <a:rect b="b" l="l" r="r" t="t"/>
              <a:pathLst>
                <a:path extrusionOk="0" h="21133" w="31301">
                  <a:moveTo>
                    <a:pt x="30243" y="112"/>
                  </a:moveTo>
                  <a:cubicBezTo>
                    <a:pt x="30762" y="112"/>
                    <a:pt x="31189" y="557"/>
                    <a:pt x="31189" y="1104"/>
                  </a:cubicBezTo>
                  <a:lnTo>
                    <a:pt x="31189" y="20029"/>
                  </a:lnTo>
                  <a:cubicBezTo>
                    <a:pt x="31189" y="20576"/>
                    <a:pt x="30762" y="21021"/>
                    <a:pt x="30243" y="21021"/>
                  </a:cubicBezTo>
                  <a:lnTo>
                    <a:pt x="1058" y="21021"/>
                  </a:lnTo>
                  <a:cubicBezTo>
                    <a:pt x="539" y="21021"/>
                    <a:pt x="121" y="20576"/>
                    <a:pt x="121" y="20029"/>
                  </a:cubicBezTo>
                  <a:lnTo>
                    <a:pt x="121" y="1104"/>
                  </a:lnTo>
                  <a:cubicBezTo>
                    <a:pt x="121" y="557"/>
                    <a:pt x="548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83" y="0"/>
                    <a:pt x="1" y="492"/>
                    <a:pt x="1" y="1104"/>
                  </a:cubicBezTo>
                  <a:lnTo>
                    <a:pt x="1" y="20029"/>
                  </a:lnTo>
                  <a:cubicBezTo>
                    <a:pt x="1" y="20641"/>
                    <a:pt x="483" y="21133"/>
                    <a:pt x="1058" y="21133"/>
                  </a:cubicBezTo>
                  <a:lnTo>
                    <a:pt x="30243" y="21133"/>
                  </a:lnTo>
                  <a:cubicBezTo>
                    <a:pt x="30827" y="21133"/>
                    <a:pt x="31300" y="20641"/>
                    <a:pt x="31300" y="20029"/>
                  </a:cubicBezTo>
                  <a:lnTo>
                    <a:pt x="31300" y="1104"/>
                  </a:lnTo>
                  <a:cubicBezTo>
                    <a:pt x="31300" y="492"/>
                    <a:pt x="30827" y="0"/>
                    <a:pt x="30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>
              <a:off x="938975" y="2671850"/>
              <a:ext cx="761625" cy="526700"/>
            </a:xfrm>
            <a:custGeom>
              <a:rect b="b" l="l" r="r" t="t"/>
              <a:pathLst>
                <a:path extrusionOk="0" h="21068" w="30465">
                  <a:moveTo>
                    <a:pt x="1002" y="0"/>
                  </a:moveTo>
                  <a:cubicBezTo>
                    <a:pt x="445" y="0"/>
                    <a:pt x="0" y="473"/>
                    <a:pt x="0" y="1048"/>
                  </a:cubicBezTo>
                  <a:lnTo>
                    <a:pt x="0" y="20019"/>
                  </a:lnTo>
                  <a:cubicBezTo>
                    <a:pt x="0" y="20594"/>
                    <a:pt x="445" y="21067"/>
                    <a:pt x="1002" y="21067"/>
                  </a:cubicBezTo>
                  <a:lnTo>
                    <a:pt x="30187" y="21067"/>
                  </a:lnTo>
                  <a:cubicBezTo>
                    <a:pt x="30279" y="21067"/>
                    <a:pt x="30372" y="21049"/>
                    <a:pt x="30465" y="21021"/>
                  </a:cubicBezTo>
                  <a:lnTo>
                    <a:pt x="2041" y="21021"/>
                  </a:lnTo>
                  <a:cubicBezTo>
                    <a:pt x="1494" y="21021"/>
                    <a:pt x="1048" y="20548"/>
                    <a:pt x="1048" y="19973"/>
                  </a:cubicBezTo>
                  <a:lnTo>
                    <a:pt x="1048" y="1048"/>
                  </a:lnTo>
                  <a:cubicBezTo>
                    <a:pt x="1048" y="473"/>
                    <a:pt x="1484" y="9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>
              <a:off x="937575" y="2670450"/>
              <a:ext cx="772775" cy="529475"/>
            </a:xfrm>
            <a:custGeom>
              <a:rect b="b" l="l" r="r" t="t"/>
              <a:pathLst>
                <a:path extrusionOk="0" h="21179" w="30911">
                  <a:moveTo>
                    <a:pt x="1633" y="112"/>
                  </a:moveTo>
                  <a:cubicBezTo>
                    <a:pt x="1281" y="297"/>
                    <a:pt x="1049" y="668"/>
                    <a:pt x="1049" y="1104"/>
                  </a:cubicBezTo>
                  <a:lnTo>
                    <a:pt x="1049" y="20029"/>
                  </a:lnTo>
                  <a:cubicBezTo>
                    <a:pt x="1049" y="20502"/>
                    <a:pt x="1327" y="20901"/>
                    <a:pt x="1726" y="21058"/>
                  </a:cubicBezTo>
                  <a:lnTo>
                    <a:pt x="1058" y="21058"/>
                  </a:lnTo>
                  <a:cubicBezTo>
                    <a:pt x="539" y="21058"/>
                    <a:pt x="112" y="20613"/>
                    <a:pt x="112" y="20075"/>
                  </a:cubicBezTo>
                  <a:lnTo>
                    <a:pt x="112" y="1104"/>
                  </a:lnTo>
                  <a:cubicBezTo>
                    <a:pt x="112" y="557"/>
                    <a:pt x="539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74" y="0"/>
                    <a:pt x="1" y="492"/>
                    <a:pt x="1" y="1104"/>
                  </a:cubicBezTo>
                  <a:lnTo>
                    <a:pt x="1" y="20066"/>
                  </a:lnTo>
                  <a:cubicBezTo>
                    <a:pt x="1" y="20678"/>
                    <a:pt x="474" y="21179"/>
                    <a:pt x="1058" y="21179"/>
                  </a:cubicBezTo>
                  <a:lnTo>
                    <a:pt x="30243" y="21179"/>
                  </a:lnTo>
                  <a:cubicBezTo>
                    <a:pt x="30335" y="21179"/>
                    <a:pt x="30437" y="21160"/>
                    <a:pt x="30539" y="21133"/>
                  </a:cubicBezTo>
                  <a:lnTo>
                    <a:pt x="30910" y="21021"/>
                  </a:lnTo>
                  <a:lnTo>
                    <a:pt x="2097" y="21021"/>
                  </a:lnTo>
                  <a:cubicBezTo>
                    <a:pt x="1578" y="21021"/>
                    <a:pt x="1160" y="20576"/>
                    <a:pt x="1160" y="20029"/>
                  </a:cubicBezTo>
                  <a:lnTo>
                    <a:pt x="1160" y="1104"/>
                  </a:lnTo>
                  <a:cubicBezTo>
                    <a:pt x="1160" y="566"/>
                    <a:pt x="1578" y="121"/>
                    <a:pt x="2088" y="112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1012725" y="2700375"/>
              <a:ext cx="688800" cy="404700"/>
            </a:xfrm>
            <a:custGeom>
              <a:rect b="b" l="l" r="r" t="t"/>
              <a:pathLst>
                <a:path extrusionOk="0" h="16188" w="27552">
                  <a:moveTo>
                    <a:pt x="325" y="0"/>
                  </a:moveTo>
                  <a:cubicBezTo>
                    <a:pt x="149" y="0"/>
                    <a:pt x="0" y="149"/>
                    <a:pt x="0" y="325"/>
                  </a:cubicBezTo>
                  <a:lnTo>
                    <a:pt x="0" y="4583"/>
                  </a:lnTo>
                  <a:lnTo>
                    <a:pt x="0" y="11986"/>
                  </a:lnTo>
                  <a:lnTo>
                    <a:pt x="0" y="16188"/>
                  </a:lnTo>
                  <a:lnTo>
                    <a:pt x="27552" y="16188"/>
                  </a:lnTo>
                  <a:lnTo>
                    <a:pt x="27552" y="325"/>
                  </a:lnTo>
                  <a:cubicBezTo>
                    <a:pt x="27552" y="149"/>
                    <a:pt x="27404" y="0"/>
                    <a:pt x="27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6"/>
            <p:cNvSpPr/>
            <p:nvPr/>
          </p:nvSpPr>
          <p:spPr>
            <a:xfrm>
              <a:off x="1011325" y="2698975"/>
              <a:ext cx="691600" cy="407500"/>
            </a:xfrm>
            <a:custGeom>
              <a:rect b="b" l="l" r="r" t="t"/>
              <a:pathLst>
                <a:path extrusionOk="0" h="16300" w="27664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4639"/>
                  </a:lnTo>
                  <a:cubicBezTo>
                    <a:pt x="0" y="4667"/>
                    <a:pt x="19" y="4694"/>
                    <a:pt x="56" y="4694"/>
                  </a:cubicBezTo>
                  <a:cubicBezTo>
                    <a:pt x="84" y="4694"/>
                    <a:pt x="112" y="4667"/>
                    <a:pt x="112" y="4639"/>
                  </a:cubicBezTo>
                  <a:lnTo>
                    <a:pt x="112" y="381"/>
                  </a:lnTo>
                  <a:cubicBezTo>
                    <a:pt x="112" y="232"/>
                    <a:pt x="232" y="112"/>
                    <a:pt x="381" y="112"/>
                  </a:cubicBezTo>
                  <a:lnTo>
                    <a:pt x="27283" y="112"/>
                  </a:lnTo>
                  <a:cubicBezTo>
                    <a:pt x="27432" y="112"/>
                    <a:pt x="27552" y="232"/>
                    <a:pt x="27552" y="381"/>
                  </a:cubicBezTo>
                  <a:lnTo>
                    <a:pt x="27552" y="16188"/>
                  </a:lnTo>
                  <a:lnTo>
                    <a:pt x="112" y="16188"/>
                  </a:lnTo>
                  <a:lnTo>
                    <a:pt x="112" y="12042"/>
                  </a:lnTo>
                  <a:cubicBezTo>
                    <a:pt x="112" y="12004"/>
                    <a:pt x="93" y="11977"/>
                    <a:pt x="56" y="11977"/>
                  </a:cubicBezTo>
                  <a:cubicBezTo>
                    <a:pt x="28" y="11977"/>
                    <a:pt x="0" y="12004"/>
                    <a:pt x="0" y="12042"/>
                  </a:cubicBezTo>
                  <a:lnTo>
                    <a:pt x="0" y="16244"/>
                  </a:lnTo>
                  <a:cubicBezTo>
                    <a:pt x="0" y="16281"/>
                    <a:pt x="28" y="16299"/>
                    <a:pt x="56" y="16299"/>
                  </a:cubicBezTo>
                  <a:lnTo>
                    <a:pt x="27608" y="16299"/>
                  </a:lnTo>
                  <a:cubicBezTo>
                    <a:pt x="27636" y="16299"/>
                    <a:pt x="27664" y="16281"/>
                    <a:pt x="27664" y="16244"/>
                  </a:cubicBezTo>
                  <a:lnTo>
                    <a:pt x="27664" y="381"/>
                  </a:lnTo>
                  <a:cubicBezTo>
                    <a:pt x="27664" y="167"/>
                    <a:pt x="27497" y="0"/>
                    <a:pt x="27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1011325" y="2862250"/>
              <a:ext cx="2800" cy="82125"/>
            </a:xfrm>
            <a:custGeom>
              <a:rect b="b" l="l" r="r" t="t"/>
              <a:pathLst>
                <a:path extrusionOk="0" h="3285" w="11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lnTo>
                    <a:pt x="0" y="3228"/>
                  </a:lnTo>
                  <a:cubicBezTo>
                    <a:pt x="0" y="3256"/>
                    <a:pt x="19" y="3284"/>
                    <a:pt x="56" y="3284"/>
                  </a:cubicBezTo>
                  <a:cubicBezTo>
                    <a:pt x="84" y="3284"/>
                    <a:pt x="112" y="3256"/>
                    <a:pt x="112" y="3228"/>
                  </a:cubicBezTo>
                  <a:lnTo>
                    <a:pt x="112" y="65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968425" y="3105050"/>
              <a:ext cx="773475" cy="89775"/>
            </a:xfrm>
            <a:custGeom>
              <a:rect b="b" l="l" r="r" t="t"/>
              <a:pathLst>
                <a:path extrusionOk="0" h="3591" w="30939">
                  <a:moveTo>
                    <a:pt x="0" y="1"/>
                  </a:moveTo>
                  <a:lnTo>
                    <a:pt x="0" y="2617"/>
                  </a:lnTo>
                  <a:cubicBezTo>
                    <a:pt x="0" y="3155"/>
                    <a:pt x="446" y="3591"/>
                    <a:pt x="993" y="3591"/>
                  </a:cubicBezTo>
                  <a:lnTo>
                    <a:pt x="29945" y="3591"/>
                  </a:lnTo>
                  <a:cubicBezTo>
                    <a:pt x="30493" y="3591"/>
                    <a:pt x="30938" y="3155"/>
                    <a:pt x="30938" y="2617"/>
                  </a:cubicBezTo>
                  <a:lnTo>
                    <a:pt x="30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967025" y="3103675"/>
              <a:ext cx="776250" cy="92550"/>
            </a:xfrm>
            <a:custGeom>
              <a:rect b="b" l="l" r="r" t="t"/>
              <a:pathLst>
                <a:path extrusionOk="0" h="3702" w="31050">
                  <a:moveTo>
                    <a:pt x="30929" y="111"/>
                  </a:moveTo>
                  <a:lnTo>
                    <a:pt x="30929" y="2672"/>
                  </a:lnTo>
                  <a:cubicBezTo>
                    <a:pt x="30929" y="3173"/>
                    <a:pt x="30512" y="3581"/>
                    <a:pt x="30001" y="3581"/>
                  </a:cubicBezTo>
                  <a:lnTo>
                    <a:pt x="1049" y="3581"/>
                  </a:lnTo>
                  <a:cubicBezTo>
                    <a:pt x="529" y="3581"/>
                    <a:pt x="112" y="3173"/>
                    <a:pt x="112" y="2672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2672"/>
                  </a:lnTo>
                  <a:cubicBezTo>
                    <a:pt x="1" y="3238"/>
                    <a:pt x="464" y="3702"/>
                    <a:pt x="1049" y="3702"/>
                  </a:cubicBezTo>
                  <a:lnTo>
                    <a:pt x="30001" y="3702"/>
                  </a:lnTo>
                  <a:cubicBezTo>
                    <a:pt x="30577" y="3702"/>
                    <a:pt x="31050" y="3238"/>
                    <a:pt x="31050" y="2672"/>
                  </a:cubicBezTo>
                  <a:lnTo>
                    <a:pt x="31050" y="56"/>
                  </a:lnTo>
                  <a:cubicBezTo>
                    <a:pt x="31050" y="28"/>
                    <a:pt x="31022" y="0"/>
                    <a:pt x="30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1330450" y="3129400"/>
              <a:ext cx="45250" cy="45250"/>
            </a:xfrm>
            <a:custGeom>
              <a:rect b="b" l="l" r="r" t="t"/>
              <a:pathLst>
                <a:path extrusionOk="0" h="1810" w="1810">
                  <a:moveTo>
                    <a:pt x="900" y="112"/>
                  </a:moveTo>
                  <a:cubicBezTo>
                    <a:pt x="1336" y="112"/>
                    <a:pt x="1689" y="465"/>
                    <a:pt x="1689" y="901"/>
                  </a:cubicBezTo>
                  <a:cubicBezTo>
                    <a:pt x="1689" y="1337"/>
                    <a:pt x="1336" y="1689"/>
                    <a:pt x="900" y="1689"/>
                  </a:cubicBezTo>
                  <a:cubicBezTo>
                    <a:pt x="473" y="1689"/>
                    <a:pt x="112" y="1337"/>
                    <a:pt x="112" y="901"/>
                  </a:cubicBezTo>
                  <a:cubicBezTo>
                    <a:pt x="112" y="465"/>
                    <a:pt x="473" y="112"/>
                    <a:pt x="900" y="112"/>
                  </a:cubicBezTo>
                  <a:close/>
                  <a:moveTo>
                    <a:pt x="900" y="1"/>
                  </a:moveTo>
                  <a:cubicBezTo>
                    <a:pt x="408" y="1"/>
                    <a:pt x="0" y="409"/>
                    <a:pt x="0" y="901"/>
                  </a:cubicBezTo>
                  <a:cubicBezTo>
                    <a:pt x="0" y="1402"/>
                    <a:pt x="408" y="1810"/>
                    <a:pt x="900" y="1810"/>
                  </a:cubicBezTo>
                  <a:cubicBezTo>
                    <a:pt x="1401" y="1810"/>
                    <a:pt x="1809" y="1402"/>
                    <a:pt x="1809" y="901"/>
                  </a:cubicBezTo>
                  <a:cubicBezTo>
                    <a:pt x="1809" y="400"/>
                    <a:pt x="1401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1348075" y="2680875"/>
              <a:ext cx="10000" cy="9775"/>
            </a:xfrm>
            <a:custGeom>
              <a:rect b="b" l="l" r="r" t="t"/>
              <a:pathLst>
                <a:path extrusionOk="0" h="391" w="400"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9" y="307"/>
                    <a:pt x="399" y="196"/>
                  </a:cubicBezTo>
                  <a:cubicBezTo>
                    <a:pt x="399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1346675" y="2679500"/>
              <a:ext cx="12775" cy="12775"/>
            </a:xfrm>
            <a:custGeom>
              <a:rect b="b" l="l" r="r" t="t"/>
              <a:pathLst>
                <a:path extrusionOk="0" h="511" w="511">
                  <a:moveTo>
                    <a:pt x="251" y="112"/>
                  </a:moveTo>
                  <a:cubicBezTo>
                    <a:pt x="335" y="112"/>
                    <a:pt x="390" y="176"/>
                    <a:pt x="390" y="251"/>
                  </a:cubicBezTo>
                  <a:cubicBezTo>
                    <a:pt x="390" y="334"/>
                    <a:pt x="33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0"/>
                    <a:pt x="251" y="510"/>
                  </a:cubicBezTo>
                  <a:cubicBezTo>
                    <a:pt x="390" y="510"/>
                    <a:pt x="511" y="390"/>
                    <a:pt x="511" y="251"/>
                  </a:cubicBezTo>
                  <a:cubicBezTo>
                    <a:pt x="51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1345975" y="2836725"/>
              <a:ext cx="3050" cy="37375"/>
            </a:xfrm>
            <a:custGeom>
              <a:rect b="b" l="l" r="r" t="t"/>
              <a:pathLst>
                <a:path extrusionOk="0" h="1495" w="122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439"/>
                  </a:lnTo>
                  <a:cubicBezTo>
                    <a:pt x="1" y="1466"/>
                    <a:pt x="29" y="1494"/>
                    <a:pt x="66" y="1494"/>
                  </a:cubicBezTo>
                  <a:cubicBezTo>
                    <a:pt x="94" y="1494"/>
                    <a:pt x="121" y="1466"/>
                    <a:pt x="121" y="1439"/>
                  </a:cubicBezTo>
                  <a:lnTo>
                    <a:pt x="121" y="66"/>
                  </a:lnTo>
                  <a:cubicBezTo>
                    <a:pt x="121" y="29"/>
                    <a:pt x="94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1345750" y="2953850"/>
              <a:ext cx="3050" cy="47575"/>
            </a:xfrm>
            <a:custGeom>
              <a:rect b="b" l="l" r="r" t="t"/>
              <a:pathLst>
                <a:path extrusionOk="0" h="1903" w="122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847"/>
                  </a:lnTo>
                  <a:cubicBezTo>
                    <a:pt x="0" y="1874"/>
                    <a:pt x="28" y="1902"/>
                    <a:pt x="56" y="1902"/>
                  </a:cubicBezTo>
                  <a:cubicBezTo>
                    <a:pt x="93" y="1902"/>
                    <a:pt x="121" y="1884"/>
                    <a:pt x="121" y="1847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1144450" y="3030625"/>
              <a:ext cx="37125" cy="2800"/>
            </a:xfrm>
            <a:custGeom>
              <a:rect b="b" l="l" r="r" t="t"/>
              <a:pathLst>
                <a:path extrusionOk="0" h="112" w="1485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1"/>
                    <a:pt x="56" y="111"/>
                  </a:cubicBezTo>
                  <a:lnTo>
                    <a:pt x="1429" y="111"/>
                  </a:lnTo>
                  <a:cubicBezTo>
                    <a:pt x="1457" y="111"/>
                    <a:pt x="1485" y="84"/>
                    <a:pt x="1485" y="56"/>
                  </a:cubicBezTo>
                  <a:cubicBezTo>
                    <a:pt x="1485" y="19"/>
                    <a:pt x="145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1069300" y="2755800"/>
              <a:ext cx="323775" cy="82125"/>
            </a:xfrm>
            <a:custGeom>
              <a:rect b="b" l="l" r="r" t="t"/>
              <a:pathLst>
                <a:path extrusionOk="0" h="3285" w="12951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154"/>
                  </a:lnTo>
                  <a:cubicBezTo>
                    <a:pt x="1" y="3228"/>
                    <a:pt x="56" y="3284"/>
                    <a:pt x="121" y="3284"/>
                  </a:cubicBezTo>
                  <a:lnTo>
                    <a:pt x="12830" y="3284"/>
                  </a:lnTo>
                  <a:cubicBezTo>
                    <a:pt x="12895" y="3284"/>
                    <a:pt x="12951" y="3228"/>
                    <a:pt x="12951" y="3154"/>
                  </a:cubicBezTo>
                  <a:lnTo>
                    <a:pt x="12951" y="121"/>
                  </a:lnTo>
                  <a:cubicBezTo>
                    <a:pt x="12951" y="56"/>
                    <a:pt x="12895" y="0"/>
                    <a:pt x="12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1067925" y="2754400"/>
              <a:ext cx="326775" cy="84900"/>
            </a:xfrm>
            <a:custGeom>
              <a:rect b="b" l="l" r="r" t="t"/>
              <a:pathLst>
                <a:path extrusionOk="0" h="3396" w="13071">
                  <a:moveTo>
                    <a:pt x="12885" y="112"/>
                  </a:moveTo>
                  <a:cubicBezTo>
                    <a:pt x="12922" y="112"/>
                    <a:pt x="12950" y="140"/>
                    <a:pt x="12950" y="177"/>
                  </a:cubicBezTo>
                  <a:lnTo>
                    <a:pt x="12950" y="3210"/>
                  </a:lnTo>
                  <a:cubicBezTo>
                    <a:pt x="12950" y="3247"/>
                    <a:pt x="12922" y="3275"/>
                    <a:pt x="12885" y="3275"/>
                  </a:cubicBezTo>
                  <a:lnTo>
                    <a:pt x="176" y="3275"/>
                  </a:lnTo>
                  <a:cubicBezTo>
                    <a:pt x="139" y="3275"/>
                    <a:pt x="111" y="3247"/>
                    <a:pt x="111" y="3210"/>
                  </a:cubicBezTo>
                  <a:lnTo>
                    <a:pt x="111" y="177"/>
                  </a:lnTo>
                  <a:cubicBezTo>
                    <a:pt x="111" y="140"/>
                    <a:pt x="139" y="112"/>
                    <a:pt x="176" y="112"/>
                  </a:cubicBezTo>
                  <a:close/>
                  <a:moveTo>
                    <a:pt x="176" y="1"/>
                  </a:moveTo>
                  <a:cubicBezTo>
                    <a:pt x="74" y="1"/>
                    <a:pt x="0" y="75"/>
                    <a:pt x="0" y="177"/>
                  </a:cubicBezTo>
                  <a:lnTo>
                    <a:pt x="0" y="3210"/>
                  </a:lnTo>
                  <a:cubicBezTo>
                    <a:pt x="0" y="3312"/>
                    <a:pt x="74" y="3396"/>
                    <a:pt x="176" y="3396"/>
                  </a:cubicBezTo>
                  <a:lnTo>
                    <a:pt x="12885" y="3396"/>
                  </a:lnTo>
                  <a:cubicBezTo>
                    <a:pt x="12987" y="3396"/>
                    <a:pt x="13071" y="3312"/>
                    <a:pt x="13071" y="3210"/>
                  </a:cubicBezTo>
                  <a:lnTo>
                    <a:pt x="13071" y="177"/>
                  </a:lnTo>
                  <a:cubicBezTo>
                    <a:pt x="13071" y="75"/>
                    <a:pt x="12987" y="1"/>
                    <a:pt x="1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1070000" y="2873150"/>
              <a:ext cx="80725" cy="80725"/>
            </a:xfrm>
            <a:custGeom>
              <a:rect b="b" l="l" r="r" t="t"/>
              <a:pathLst>
                <a:path extrusionOk="0" h="3229" w="3229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21" y="3228"/>
                  </a:cubicBezTo>
                  <a:lnTo>
                    <a:pt x="3099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0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1068600" y="2871750"/>
              <a:ext cx="83525" cy="83525"/>
            </a:xfrm>
            <a:custGeom>
              <a:rect b="b" l="l" r="r" t="t"/>
              <a:pathLst>
                <a:path extrusionOk="0" h="3341" w="3341">
                  <a:moveTo>
                    <a:pt x="3155" y="112"/>
                  </a:moveTo>
                  <a:cubicBezTo>
                    <a:pt x="3192" y="112"/>
                    <a:pt x="3220" y="140"/>
                    <a:pt x="3220" y="177"/>
                  </a:cubicBezTo>
                  <a:lnTo>
                    <a:pt x="3220" y="3155"/>
                  </a:lnTo>
                  <a:cubicBezTo>
                    <a:pt x="3220" y="3192"/>
                    <a:pt x="3192" y="3220"/>
                    <a:pt x="3155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1" y="84"/>
                    <a:pt x="1" y="177"/>
                  </a:cubicBezTo>
                  <a:lnTo>
                    <a:pt x="1" y="3155"/>
                  </a:lnTo>
                  <a:cubicBezTo>
                    <a:pt x="1" y="3257"/>
                    <a:pt x="75" y="3340"/>
                    <a:pt x="177" y="3340"/>
                  </a:cubicBezTo>
                  <a:lnTo>
                    <a:pt x="3155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190825" y="2873150"/>
              <a:ext cx="80725" cy="80725"/>
            </a:xfrm>
            <a:custGeom>
              <a:rect b="b" l="l" r="r" t="t"/>
              <a:pathLst>
                <a:path extrusionOk="0" h="3229" w="3229">
                  <a:moveTo>
                    <a:pt x="13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31" y="3228"/>
                  </a:cubicBezTo>
                  <a:lnTo>
                    <a:pt x="3108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189450" y="2871750"/>
              <a:ext cx="83500" cy="83525"/>
            </a:xfrm>
            <a:custGeom>
              <a:rect b="b" l="l" r="r" t="t"/>
              <a:pathLst>
                <a:path extrusionOk="0" h="3341" w="3340">
                  <a:moveTo>
                    <a:pt x="3163" y="112"/>
                  </a:moveTo>
                  <a:cubicBezTo>
                    <a:pt x="3200" y="112"/>
                    <a:pt x="3228" y="140"/>
                    <a:pt x="3228" y="177"/>
                  </a:cubicBezTo>
                  <a:lnTo>
                    <a:pt x="3228" y="3155"/>
                  </a:lnTo>
                  <a:cubicBezTo>
                    <a:pt x="3228" y="3192"/>
                    <a:pt x="3200" y="3220"/>
                    <a:pt x="3163" y="3220"/>
                  </a:cubicBezTo>
                  <a:lnTo>
                    <a:pt x="186" y="3220"/>
                  </a:lnTo>
                  <a:cubicBezTo>
                    <a:pt x="148" y="3220"/>
                    <a:pt x="121" y="3192"/>
                    <a:pt x="121" y="3155"/>
                  </a:cubicBezTo>
                  <a:lnTo>
                    <a:pt x="121" y="177"/>
                  </a:lnTo>
                  <a:cubicBezTo>
                    <a:pt x="121" y="140"/>
                    <a:pt x="148" y="112"/>
                    <a:pt x="186" y="112"/>
                  </a:cubicBezTo>
                  <a:close/>
                  <a:moveTo>
                    <a:pt x="186" y="1"/>
                  </a:moveTo>
                  <a:cubicBezTo>
                    <a:pt x="83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83" y="3340"/>
                    <a:pt x="186" y="3340"/>
                  </a:cubicBezTo>
                  <a:lnTo>
                    <a:pt x="3163" y="3340"/>
                  </a:lnTo>
                  <a:cubicBezTo>
                    <a:pt x="3256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6" y="1"/>
                    <a:pt x="3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1309350" y="2873150"/>
              <a:ext cx="80500" cy="80725"/>
            </a:xfrm>
            <a:custGeom>
              <a:rect b="b" l="l" r="r" t="t"/>
              <a:pathLst>
                <a:path extrusionOk="0" h="3229" w="3220">
                  <a:moveTo>
                    <a:pt x="121" y="0"/>
                  </a:moveTo>
                  <a:cubicBezTo>
                    <a:pt x="56" y="0"/>
                    <a:pt x="0" y="56"/>
                    <a:pt x="0" y="121"/>
                  </a:cubicBezTo>
                  <a:lnTo>
                    <a:pt x="0" y="3099"/>
                  </a:lnTo>
                  <a:cubicBezTo>
                    <a:pt x="0" y="3173"/>
                    <a:pt x="56" y="3228"/>
                    <a:pt x="121" y="3228"/>
                  </a:cubicBezTo>
                  <a:lnTo>
                    <a:pt x="3098" y="3228"/>
                  </a:lnTo>
                  <a:cubicBezTo>
                    <a:pt x="3173" y="3228"/>
                    <a:pt x="3219" y="3173"/>
                    <a:pt x="3219" y="3099"/>
                  </a:cubicBezTo>
                  <a:lnTo>
                    <a:pt x="3219" y="121"/>
                  </a:lnTo>
                  <a:cubicBezTo>
                    <a:pt x="3219" y="56"/>
                    <a:pt x="3173" y="0"/>
                    <a:pt x="3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1307950" y="2871750"/>
              <a:ext cx="83500" cy="83525"/>
            </a:xfrm>
            <a:custGeom>
              <a:rect b="b" l="l" r="r" t="t"/>
              <a:pathLst>
                <a:path extrusionOk="0" h="3341" w="3340">
                  <a:moveTo>
                    <a:pt x="3154" y="112"/>
                  </a:moveTo>
                  <a:cubicBezTo>
                    <a:pt x="3192" y="112"/>
                    <a:pt x="3219" y="140"/>
                    <a:pt x="3219" y="177"/>
                  </a:cubicBezTo>
                  <a:lnTo>
                    <a:pt x="3219" y="3155"/>
                  </a:lnTo>
                  <a:cubicBezTo>
                    <a:pt x="3219" y="3192"/>
                    <a:pt x="3192" y="3220"/>
                    <a:pt x="3154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75" y="3340"/>
                    <a:pt x="177" y="3340"/>
                  </a:cubicBezTo>
                  <a:lnTo>
                    <a:pt x="3154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1180850" y="3001400"/>
              <a:ext cx="207375" cy="61700"/>
            </a:xfrm>
            <a:custGeom>
              <a:rect b="b" l="l" r="r" t="t"/>
              <a:pathLst>
                <a:path extrusionOk="0" h="2468" w="8295">
                  <a:moveTo>
                    <a:pt x="1235" y="0"/>
                  </a:moveTo>
                  <a:cubicBezTo>
                    <a:pt x="557" y="0"/>
                    <a:pt x="1" y="547"/>
                    <a:pt x="1" y="1234"/>
                  </a:cubicBezTo>
                  <a:cubicBezTo>
                    <a:pt x="1" y="1920"/>
                    <a:pt x="557" y="2468"/>
                    <a:pt x="1235" y="2468"/>
                  </a:cubicBezTo>
                  <a:lnTo>
                    <a:pt x="7051" y="2468"/>
                  </a:lnTo>
                  <a:cubicBezTo>
                    <a:pt x="7738" y="2468"/>
                    <a:pt x="8294" y="1920"/>
                    <a:pt x="8294" y="1234"/>
                  </a:cubicBezTo>
                  <a:cubicBezTo>
                    <a:pt x="8294" y="547"/>
                    <a:pt x="7738" y="0"/>
                    <a:pt x="7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1179475" y="2999775"/>
              <a:ext cx="210125" cy="64950"/>
            </a:xfrm>
            <a:custGeom>
              <a:rect b="b" l="l" r="r" t="t"/>
              <a:pathLst>
                <a:path extrusionOk="0" h="2598" w="8405">
                  <a:moveTo>
                    <a:pt x="7106" y="121"/>
                  </a:moveTo>
                  <a:cubicBezTo>
                    <a:pt x="7755" y="121"/>
                    <a:pt x="8284" y="650"/>
                    <a:pt x="8284" y="1299"/>
                  </a:cubicBezTo>
                  <a:cubicBezTo>
                    <a:pt x="8284" y="1948"/>
                    <a:pt x="7755" y="2477"/>
                    <a:pt x="7106" y="2477"/>
                  </a:cubicBezTo>
                  <a:lnTo>
                    <a:pt x="1290" y="2477"/>
                  </a:lnTo>
                  <a:cubicBezTo>
                    <a:pt x="640" y="2477"/>
                    <a:pt x="111" y="1948"/>
                    <a:pt x="111" y="1299"/>
                  </a:cubicBezTo>
                  <a:cubicBezTo>
                    <a:pt x="111" y="650"/>
                    <a:pt x="640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5"/>
                    <a:pt x="0" y="1299"/>
                  </a:cubicBezTo>
                  <a:cubicBezTo>
                    <a:pt x="0" y="2013"/>
                    <a:pt x="575" y="2598"/>
                    <a:pt x="1290" y="2598"/>
                  </a:cubicBezTo>
                  <a:lnTo>
                    <a:pt x="7106" y="2598"/>
                  </a:lnTo>
                  <a:cubicBezTo>
                    <a:pt x="7820" y="2598"/>
                    <a:pt x="8405" y="2013"/>
                    <a:pt x="8405" y="1299"/>
                  </a:cubicBezTo>
                  <a:cubicBezTo>
                    <a:pt x="8405" y="585"/>
                    <a:pt x="7820" y="0"/>
                    <a:pt x="7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1458450" y="2935300"/>
              <a:ext cx="70075" cy="2800"/>
            </a:xfrm>
            <a:custGeom>
              <a:rect b="b" l="l" r="r" t="t"/>
              <a:pathLst>
                <a:path extrusionOk="0" h="112" w="2803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747" y="112"/>
                  </a:lnTo>
                  <a:cubicBezTo>
                    <a:pt x="2775" y="112"/>
                    <a:pt x="2803" y="93"/>
                    <a:pt x="2803" y="56"/>
                  </a:cubicBezTo>
                  <a:cubicBezTo>
                    <a:pt x="2803" y="28"/>
                    <a:pt x="2775" y="0"/>
                    <a:pt x="2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1553325" y="2935300"/>
              <a:ext cx="84425" cy="2800"/>
            </a:xfrm>
            <a:custGeom>
              <a:rect b="b" l="l" r="r" t="t"/>
              <a:pathLst>
                <a:path extrusionOk="0" h="112" w="3377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312" y="112"/>
                  </a:lnTo>
                  <a:cubicBezTo>
                    <a:pt x="3349" y="112"/>
                    <a:pt x="3377" y="93"/>
                    <a:pt x="3377" y="56"/>
                  </a:cubicBezTo>
                  <a:cubicBezTo>
                    <a:pt x="3377" y="28"/>
                    <a:pt x="3349" y="0"/>
                    <a:pt x="3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1458450" y="3043125"/>
              <a:ext cx="125500" cy="2825"/>
            </a:xfrm>
            <a:custGeom>
              <a:rect b="b" l="l" r="r" t="t"/>
              <a:pathLst>
                <a:path extrusionOk="0" h="113" w="502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4964" y="112"/>
                  </a:lnTo>
                  <a:cubicBezTo>
                    <a:pt x="4992" y="112"/>
                    <a:pt x="5020" y="94"/>
                    <a:pt x="5020" y="57"/>
                  </a:cubicBezTo>
                  <a:cubicBezTo>
                    <a:pt x="5020" y="29"/>
                    <a:pt x="4992" y="1"/>
                    <a:pt x="4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1458450" y="2972625"/>
              <a:ext cx="195775" cy="2825"/>
            </a:xfrm>
            <a:custGeom>
              <a:rect b="b" l="l" r="r" t="t"/>
              <a:pathLst>
                <a:path extrusionOk="0" h="113" w="7831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766" y="112"/>
                  </a:lnTo>
                  <a:cubicBezTo>
                    <a:pt x="7803" y="112"/>
                    <a:pt x="7830" y="94"/>
                    <a:pt x="7830" y="57"/>
                  </a:cubicBezTo>
                  <a:cubicBezTo>
                    <a:pt x="7830" y="29"/>
                    <a:pt x="7803" y="1"/>
                    <a:pt x="7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1458450" y="3008125"/>
              <a:ext cx="64050" cy="3025"/>
            </a:xfrm>
            <a:custGeom>
              <a:rect b="b" l="l" r="r" t="t"/>
              <a:pathLst>
                <a:path extrusionOk="0" h="121" w="256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2506" y="121"/>
                  </a:lnTo>
                  <a:cubicBezTo>
                    <a:pt x="2534" y="121"/>
                    <a:pt x="2561" y="93"/>
                    <a:pt x="2561" y="56"/>
                  </a:cubicBezTo>
                  <a:cubicBezTo>
                    <a:pt x="2561" y="28"/>
                    <a:pt x="2534" y="0"/>
                    <a:pt x="2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1538475" y="3008125"/>
              <a:ext cx="113900" cy="3025"/>
            </a:xfrm>
            <a:custGeom>
              <a:rect b="b" l="l" r="r" t="t"/>
              <a:pathLst>
                <a:path extrusionOk="0" h="121" w="4556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500" y="121"/>
                  </a:lnTo>
                  <a:cubicBezTo>
                    <a:pt x="4537" y="121"/>
                    <a:pt x="4555" y="93"/>
                    <a:pt x="4555" y="56"/>
                  </a:cubicBezTo>
                  <a:cubicBezTo>
                    <a:pt x="4555" y="28"/>
                    <a:pt x="4537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1457300" y="2753925"/>
              <a:ext cx="203425" cy="24400"/>
            </a:xfrm>
            <a:custGeom>
              <a:rect b="b" l="l" r="r" t="t"/>
              <a:pathLst>
                <a:path extrusionOk="0" h="976" w="8137">
                  <a:moveTo>
                    <a:pt x="177" y="1"/>
                  </a:moveTo>
                  <a:cubicBezTo>
                    <a:pt x="75" y="1"/>
                    <a:pt x="1" y="75"/>
                    <a:pt x="1" y="177"/>
                  </a:cubicBezTo>
                  <a:lnTo>
                    <a:pt x="1" y="975"/>
                  </a:lnTo>
                  <a:lnTo>
                    <a:pt x="8136" y="975"/>
                  </a:lnTo>
                  <a:lnTo>
                    <a:pt x="8136" y="233"/>
                  </a:lnTo>
                  <a:cubicBezTo>
                    <a:pt x="8136" y="103"/>
                    <a:pt x="8025" y="1"/>
                    <a:pt x="7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1478875" y="2760425"/>
              <a:ext cx="10225" cy="10475"/>
            </a:xfrm>
            <a:custGeom>
              <a:rect b="b" l="l" r="r" t="t"/>
              <a:pathLst>
                <a:path extrusionOk="0" h="419" w="409">
                  <a:moveTo>
                    <a:pt x="204" y="121"/>
                  </a:moveTo>
                  <a:cubicBezTo>
                    <a:pt x="251" y="121"/>
                    <a:pt x="297" y="168"/>
                    <a:pt x="297" y="214"/>
                  </a:cubicBezTo>
                  <a:cubicBezTo>
                    <a:pt x="297" y="270"/>
                    <a:pt x="251" y="307"/>
                    <a:pt x="204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49" y="121"/>
                    <a:pt x="204" y="121"/>
                  </a:cubicBezTo>
                  <a:close/>
                  <a:moveTo>
                    <a:pt x="204" y="1"/>
                  </a:moveTo>
                  <a:cubicBezTo>
                    <a:pt x="93" y="1"/>
                    <a:pt x="0" y="103"/>
                    <a:pt x="0" y="214"/>
                  </a:cubicBezTo>
                  <a:cubicBezTo>
                    <a:pt x="0" y="325"/>
                    <a:pt x="93" y="418"/>
                    <a:pt x="204" y="418"/>
                  </a:cubicBezTo>
                  <a:cubicBezTo>
                    <a:pt x="316" y="418"/>
                    <a:pt x="408" y="335"/>
                    <a:pt x="408" y="214"/>
                  </a:cubicBezTo>
                  <a:cubicBezTo>
                    <a:pt x="408" y="103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1493475" y="2760425"/>
              <a:ext cx="10475" cy="10475"/>
            </a:xfrm>
            <a:custGeom>
              <a:rect b="b" l="l" r="r" t="t"/>
              <a:pathLst>
                <a:path extrusionOk="0" h="419" w="419">
                  <a:moveTo>
                    <a:pt x="205" y="121"/>
                  </a:moveTo>
                  <a:cubicBezTo>
                    <a:pt x="260" y="121"/>
                    <a:pt x="298" y="168"/>
                    <a:pt x="298" y="214"/>
                  </a:cubicBezTo>
                  <a:cubicBezTo>
                    <a:pt x="298" y="270"/>
                    <a:pt x="251" y="307"/>
                    <a:pt x="205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16" y="418"/>
                    <a:pt x="418" y="335"/>
                    <a:pt x="409" y="214"/>
                  </a:cubicBezTo>
                  <a:cubicBezTo>
                    <a:pt x="409" y="103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6"/>
            <p:cNvSpPr/>
            <p:nvPr/>
          </p:nvSpPr>
          <p:spPr>
            <a:xfrm>
              <a:off x="1464250" y="2760425"/>
              <a:ext cx="10475" cy="10475"/>
            </a:xfrm>
            <a:custGeom>
              <a:rect b="b" l="l" r="r" t="t"/>
              <a:pathLst>
                <a:path extrusionOk="0" h="419" w="419">
                  <a:moveTo>
                    <a:pt x="205" y="121"/>
                  </a:moveTo>
                  <a:cubicBezTo>
                    <a:pt x="261" y="121"/>
                    <a:pt x="298" y="168"/>
                    <a:pt x="298" y="214"/>
                  </a:cubicBezTo>
                  <a:cubicBezTo>
                    <a:pt x="298" y="270"/>
                    <a:pt x="261" y="307"/>
                    <a:pt x="205" y="307"/>
                  </a:cubicBezTo>
                  <a:cubicBezTo>
                    <a:pt x="159" y="307"/>
                    <a:pt x="112" y="270"/>
                    <a:pt x="112" y="214"/>
                  </a:cubicBezTo>
                  <a:cubicBezTo>
                    <a:pt x="112" y="168"/>
                    <a:pt x="159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26" y="418"/>
                    <a:pt x="418" y="335"/>
                    <a:pt x="418" y="214"/>
                  </a:cubicBezTo>
                  <a:cubicBezTo>
                    <a:pt x="418" y="103"/>
                    <a:pt x="32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1457075" y="2778300"/>
              <a:ext cx="203400" cy="119450"/>
            </a:xfrm>
            <a:custGeom>
              <a:rect b="b" l="l" r="r" t="t"/>
              <a:pathLst>
                <a:path extrusionOk="0" h="4778" w="8136">
                  <a:moveTo>
                    <a:pt x="28" y="0"/>
                  </a:moveTo>
                  <a:cubicBezTo>
                    <a:pt x="19" y="0"/>
                    <a:pt x="0" y="9"/>
                    <a:pt x="0" y="28"/>
                  </a:cubicBezTo>
                  <a:lnTo>
                    <a:pt x="0" y="4750"/>
                  </a:lnTo>
                  <a:cubicBezTo>
                    <a:pt x="0" y="4768"/>
                    <a:pt x="19" y="4778"/>
                    <a:pt x="28" y="4778"/>
                  </a:cubicBezTo>
                  <a:lnTo>
                    <a:pt x="8108" y="4778"/>
                  </a:lnTo>
                  <a:cubicBezTo>
                    <a:pt x="8127" y="4778"/>
                    <a:pt x="8136" y="4768"/>
                    <a:pt x="8136" y="4750"/>
                  </a:cubicBezTo>
                  <a:lnTo>
                    <a:pt x="8136" y="28"/>
                  </a:lnTo>
                  <a:cubicBezTo>
                    <a:pt x="8136" y="9"/>
                    <a:pt x="8127" y="0"/>
                    <a:pt x="8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6"/>
            <p:cNvSpPr/>
            <p:nvPr/>
          </p:nvSpPr>
          <p:spPr>
            <a:xfrm>
              <a:off x="1541250" y="2805875"/>
              <a:ext cx="94200" cy="2825"/>
            </a:xfrm>
            <a:custGeom>
              <a:rect b="b" l="l" r="r" t="t"/>
              <a:pathLst>
                <a:path extrusionOk="0" h="113" w="3768">
                  <a:moveTo>
                    <a:pt x="56" y="1"/>
                  </a:moveTo>
                  <a:cubicBezTo>
                    <a:pt x="19" y="1"/>
                    <a:pt x="1" y="20"/>
                    <a:pt x="1" y="57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11" y="112"/>
                  </a:lnTo>
                  <a:cubicBezTo>
                    <a:pt x="3739" y="112"/>
                    <a:pt x="3767" y="84"/>
                    <a:pt x="3767" y="57"/>
                  </a:cubicBezTo>
                  <a:cubicBezTo>
                    <a:pt x="3767" y="20"/>
                    <a:pt x="3739" y="1"/>
                    <a:pt x="3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6"/>
            <p:cNvSpPr/>
            <p:nvPr/>
          </p:nvSpPr>
          <p:spPr>
            <a:xfrm>
              <a:off x="1541025" y="2819800"/>
              <a:ext cx="35050" cy="2800"/>
            </a:xfrm>
            <a:custGeom>
              <a:rect b="b" l="l" r="r" t="t"/>
              <a:pathLst>
                <a:path extrusionOk="0" h="112" w="1402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1346" y="112"/>
                  </a:lnTo>
                  <a:cubicBezTo>
                    <a:pt x="1383" y="112"/>
                    <a:pt x="1401" y="84"/>
                    <a:pt x="1401" y="56"/>
                  </a:cubicBezTo>
                  <a:cubicBezTo>
                    <a:pt x="1401" y="19"/>
                    <a:pt x="1383" y="1"/>
                    <a:pt x="1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1586475" y="2819800"/>
              <a:ext cx="42000" cy="2800"/>
            </a:xfrm>
            <a:custGeom>
              <a:rect b="b" l="l" r="r" t="t"/>
              <a:pathLst>
                <a:path extrusionOk="0" h="112" w="168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1615" y="112"/>
                  </a:lnTo>
                  <a:cubicBezTo>
                    <a:pt x="1652" y="112"/>
                    <a:pt x="1680" y="84"/>
                    <a:pt x="1680" y="56"/>
                  </a:cubicBezTo>
                  <a:cubicBezTo>
                    <a:pt x="1680" y="19"/>
                    <a:pt x="1652" y="1"/>
                    <a:pt x="1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6"/>
            <p:cNvSpPr/>
            <p:nvPr/>
          </p:nvSpPr>
          <p:spPr>
            <a:xfrm>
              <a:off x="1541250" y="2861775"/>
              <a:ext cx="61500" cy="2800"/>
            </a:xfrm>
            <a:custGeom>
              <a:rect b="b" l="l" r="r" t="t"/>
              <a:pathLst>
                <a:path extrusionOk="0" h="112" w="246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394" y="112"/>
                  </a:lnTo>
                  <a:cubicBezTo>
                    <a:pt x="2431" y="112"/>
                    <a:pt x="2459" y="93"/>
                    <a:pt x="2459" y="56"/>
                  </a:cubicBezTo>
                  <a:cubicBezTo>
                    <a:pt x="2459" y="28"/>
                    <a:pt x="2431" y="1"/>
                    <a:pt x="2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6"/>
            <p:cNvSpPr/>
            <p:nvPr/>
          </p:nvSpPr>
          <p:spPr>
            <a:xfrm>
              <a:off x="1541250" y="2834175"/>
              <a:ext cx="95125" cy="3050"/>
            </a:xfrm>
            <a:custGeom>
              <a:rect b="b" l="l" r="r" t="t"/>
              <a:pathLst>
                <a:path extrusionOk="0" h="122" w="3805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3739" y="121"/>
                  </a:lnTo>
                  <a:cubicBezTo>
                    <a:pt x="3776" y="121"/>
                    <a:pt x="3804" y="93"/>
                    <a:pt x="3804" y="66"/>
                  </a:cubicBezTo>
                  <a:cubicBezTo>
                    <a:pt x="3804" y="29"/>
                    <a:pt x="3776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1541250" y="2848100"/>
              <a:ext cx="32025" cy="3025"/>
            </a:xfrm>
            <a:custGeom>
              <a:rect b="b" l="l" r="r" t="t"/>
              <a:pathLst>
                <a:path extrusionOk="0" h="121" w="1281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25" y="121"/>
                  </a:lnTo>
                  <a:cubicBezTo>
                    <a:pt x="1253" y="121"/>
                    <a:pt x="1281" y="93"/>
                    <a:pt x="1281" y="56"/>
                  </a:cubicBezTo>
                  <a:cubicBezTo>
                    <a:pt x="1281" y="28"/>
                    <a:pt x="1253" y="0"/>
                    <a:pt x="1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1579300" y="2848100"/>
              <a:ext cx="56150" cy="3025"/>
            </a:xfrm>
            <a:custGeom>
              <a:rect b="b" l="l" r="r" t="t"/>
              <a:pathLst>
                <a:path extrusionOk="0" h="121" w="2246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189" y="121"/>
                  </a:lnTo>
                  <a:cubicBezTo>
                    <a:pt x="2217" y="121"/>
                    <a:pt x="2245" y="93"/>
                    <a:pt x="2245" y="56"/>
                  </a:cubicBezTo>
                  <a:cubicBezTo>
                    <a:pt x="2245" y="28"/>
                    <a:pt x="2217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6"/>
            <p:cNvSpPr/>
            <p:nvPr/>
          </p:nvSpPr>
          <p:spPr>
            <a:xfrm>
              <a:off x="1472150" y="2805425"/>
              <a:ext cx="26700" cy="32500"/>
            </a:xfrm>
            <a:custGeom>
              <a:rect b="b" l="l" r="r" t="t"/>
              <a:pathLst>
                <a:path extrusionOk="0" h="1300" w="1068">
                  <a:moveTo>
                    <a:pt x="1030" y="0"/>
                  </a:moveTo>
                  <a:cubicBezTo>
                    <a:pt x="418" y="102"/>
                    <a:pt x="0" y="687"/>
                    <a:pt x="112" y="1299"/>
                  </a:cubicBezTo>
                  <a:lnTo>
                    <a:pt x="325" y="1262"/>
                  </a:lnTo>
                  <a:cubicBezTo>
                    <a:pt x="316" y="1216"/>
                    <a:pt x="306" y="1160"/>
                    <a:pt x="306" y="1114"/>
                  </a:cubicBezTo>
                  <a:cubicBezTo>
                    <a:pt x="306" y="659"/>
                    <a:pt x="640" y="288"/>
                    <a:pt x="1067" y="204"/>
                  </a:cubicBezTo>
                  <a:lnTo>
                    <a:pt x="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6"/>
            <p:cNvSpPr/>
            <p:nvPr/>
          </p:nvSpPr>
          <p:spPr>
            <a:xfrm>
              <a:off x="1530600" y="2828375"/>
              <a:ext cx="475" cy="5825"/>
            </a:xfrm>
            <a:custGeom>
              <a:rect b="b" l="l" r="r" t="t"/>
              <a:pathLst>
                <a:path extrusionOk="0" h="233" w="19">
                  <a:moveTo>
                    <a:pt x="0" y="1"/>
                  </a:moveTo>
                  <a:cubicBezTo>
                    <a:pt x="9" y="84"/>
                    <a:pt x="9" y="159"/>
                    <a:pt x="9" y="233"/>
                  </a:cubicBezTo>
                  <a:cubicBezTo>
                    <a:pt x="19" y="159"/>
                    <a:pt x="9" y="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1474925" y="2836975"/>
              <a:ext cx="32500" cy="24525"/>
            </a:xfrm>
            <a:custGeom>
              <a:rect b="b" l="l" r="r" t="t"/>
              <a:pathLst>
                <a:path extrusionOk="0" h="981" w="1300">
                  <a:moveTo>
                    <a:pt x="214" y="0"/>
                  </a:moveTo>
                  <a:lnTo>
                    <a:pt x="1" y="37"/>
                  </a:lnTo>
                  <a:cubicBezTo>
                    <a:pt x="92" y="587"/>
                    <a:pt x="573" y="980"/>
                    <a:pt x="1114" y="980"/>
                  </a:cubicBezTo>
                  <a:cubicBezTo>
                    <a:pt x="1175" y="980"/>
                    <a:pt x="1237" y="975"/>
                    <a:pt x="1299" y="965"/>
                  </a:cubicBezTo>
                  <a:lnTo>
                    <a:pt x="1262" y="751"/>
                  </a:lnTo>
                  <a:cubicBezTo>
                    <a:pt x="1216" y="761"/>
                    <a:pt x="1169" y="770"/>
                    <a:pt x="1114" y="770"/>
                  </a:cubicBezTo>
                  <a:cubicBezTo>
                    <a:pt x="659" y="770"/>
                    <a:pt x="288" y="436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1497900" y="2804975"/>
              <a:ext cx="33175" cy="56125"/>
            </a:xfrm>
            <a:custGeom>
              <a:rect b="b" l="l" r="r" t="t"/>
              <a:pathLst>
                <a:path extrusionOk="0" h="2245" w="1327">
                  <a:moveTo>
                    <a:pt x="199" y="0"/>
                  </a:moveTo>
                  <a:cubicBezTo>
                    <a:pt x="133" y="0"/>
                    <a:pt x="67" y="6"/>
                    <a:pt x="0" y="18"/>
                  </a:cubicBezTo>
                  <a:lnTo>
                    <a:pt x="37" y="222"/>
                  </a:lnTo>
                  <a:cubicBezTo>
                    <a:pt x="93" y="213"/>
                    <a:pt x="139" y="213"/>
                    <a:pt x="195" y="213"/>
                  </a:cubicBezTo>
                  <a:cubicBezTo>
                    <a:pt x="705" y="213"/>
                    <a:pt x="1113" y="621"/>
                    <a:pt x="1113" y="1132"/>
                  </a:cubicBezTo>
                  <a:cubicBezTo>
                    <a:pt x="1113" y="1586"/>
                    <a:pt x="779" y="1966"/>
                    <a:pt x="343" y="2031"/>
                  </a:cubicBezTo>
                  <a:lnTo>
                    <a:pt x="380" y="2245"/>
                  </a:lnTo>
                  <a:cubicBezTo>
                    <a:pt x="844" y="2161"/>
                    <a:pt x="1187" y="1818"/>
                    <a:pt x="1289" y="1391"/>
                  </a:cubicBezTo>
                  <a:cubicBezTo>
                    <a:pt x="1308" y="1317"/>
                    <a:pt x="1317" y="1243"/>
                    <a:pt x="1317" y="1169"/>
                  </a:cubicBezTo>
                  <a:cubicBezTo>
                    <a:pt x="1327" y="1094"/>
                    <a:pt x="1317" y="1020"/>
                    <a:pt x="1308" y="937"/>
                  </a:cubicBezTo>
                  <a:cubicBezTo>
                    <a:pt x="1209" y="391"/>
                    <a:pt x="734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762025" y="3044525"/>
              <a:ext cx="317750" cy="226600"/>
            </a:xfrm>
            <a:custGeom>
              <a:rect b="b" l="l" r="r" t="t"/>
              <a:pathLst>
                <a:path extrusionOk="0" h="9064" w="12710"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762025" y="3044525"/>
              <a:ext cx="317750" cy="226600"/>
            </a:xfrm>
            <a:custGeom>
              <a:rect b="b" l="l" r="r" t="t"/>
              <a:pathLst>
                <a:path extrusionOk="0" h="9064" w="12710">
                  <a:moveTo>
                    <a:pt x="232" y="9064"/>
                  </a:move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lnTo>
                    <a:pt x="232" y="1"/>
                  </a:ln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779875" y="3027375"/>
              <a:ext cx="317750" cy="38275"/>
            </a:xfrm>
            <a:custGeom>
              <a:rect b="b" l="l" r="r" t="t"/>
              <a:pathLst>
                <a:path extrusionOk="0" h="1531" w="12710">
                  <a:moveTo>
                    <a:pt x="279" y="0"/>
                  </a:moveTo>
                  <a:cubicBezTo>
                    <a:pt x="121" y="0"/>
                    <a:pt x="0" y="130"/>
                    <a:pt x="0" y="278"/>
                  </a:cubicBezTo>
                  <a:lnTo>
                    <a:pt x="0" y="1531"/>
                  </a:lnTo>
                  <a:lnTo>
                    <a:pt x="12709" y="1531"/>
                  </a:lnTo>
                  <a:lnTo>
                    <a:pt x="12709" y="362"/>
                  </a:lnTo>
                  <a:cubicBezTo>
                    <a:pt x="12709" y="167"/>
                    <a:pt x="12542" y="0"/>
                    <a:pt x="12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778250" y="3025975"/>
              <a:ext cx="320775" cy="41075"/>
            </a:xfrm>
            <a:custGeom>
              <a:rect b="b" l="l" r="r" t="t"/>
              <a:pathLst>
                <a:path extrusionOk="0" h="1643" w="12831">
                  <a:moveTo>
                    <a:pt x="12413" y="112"/>
                  </a:moveTo>
                  <a:cubicBezTo>
                    <a:pt x="12580" y="112"/>
                    <a:pt x="12719" y="251"/>
                    <a:pt x="12719" y="418"/>
                  </a:cubicBezTo>
                  <a:lnTo>
                    <a:pt x="12719" y="1522"/>
                  </a:lnTo>
                  <a:lnTo>
                    <a:pt x="121" y="1522"/>
                  </a:lnTo>
                  <a:lnTo>
                    <a:pt x="121" y="334"/>
                  </a:ln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0"/>
                  </a:moveTo>
                  <a:cubicBezTo>
                    <a:pt x="158" y="0"/>
                    <a:pt x="0" y="149"/>
                    <a:pt x="0" y="334"/>
                  </a:cubicBezTo>
                  <a:lnTo>
                    <a:pt x="0" y="1642"/>
                  </a:lnTo>
                  <a:lnTo>
                    <a:pt x="12830" y="1642"/>
                  </a:lnTo>
                  <a:lnTo>
                    <a:pt x="12830" y="418"/>
                  </a:lnTo>
                  <a:cubicBezTo>
                    <a:pt x="12830" y="186"/>
                    <a:pt x="12645" y="0"/>
                    <a:pt x="1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814200" y="3038725"/>
              <a:ext cx="14625" cy="14650"/>
            </a:xfrm>
            <a:custGeom>
              <a:rect b="b" l="l" r="r" t="t"/>
              <a:pathLst>
                <a:path extrusionOk="0" h="586" w="585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837150" y="3038725"/>
              <a:ext cx="14650" cy="14650"/>
            </a:xfrm>
            <a:custGeom>
              <a:rect b="b" l="l" r="r" t="t"/>
              <a:pathLst>
                <a:path extrusionOk="0" h="586" w="586">
                  <a:moveTo>
                    <a:pt x="288" y="112"/>
                  </a:moveTo>
                  <a:cubicBezTo>
                    <a:pt x="390" y="112"/>
                    <a:pt x="465" y="196"/>
                    <a:pt x="465" y="288"/>
                  </a:cubicBezTo>
                  <a:cubicBezTo>
                    <a:pt x="465" y="390"/>
                    <a:pt x="390" y="465"/>
                    <a:pt x="288" y="465"/>
                  </a:cubicBezTo>
                  <a:cubicBezTo>
                    <a:pt x="196" y="465"/>
                    <a:pt x="112" y="390"/>
                    <a:pt x="112" y="288"/>
                  </a:cubicBezTo>
                  <a:cubicBezTo>
                    <a:pt x="112" y="196"/>
                    <a:pt x="19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88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791475" y="3038725"/>
              <a:ext cx="14625" cy="14650"/>
            </a:xfrm>
            <a:custGeom>
              <a:rect b="b" l="l" r="r" t="t"/>
              <a:pathLst>
                <a:path extrusionOk="0" h="586" w="585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779650" y="3065625"/>
              <a:ext cx="317975" cy="186725"/>
            </a:xfrm>
            <a:custGeom>
              <a:rect b="b" l="l" r="r" t="t"/>
              <a:pathLst>
                <a:path extrusionOk="0" h="7469" w="12719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7431"/>
                  </a:lnTo>
                  <a:cubicBezTo>
                    <a:pt x="0" y="7450"/>
                    <a:pt x="19" y="7468"/>
                    <a:pt x="37" y="7468"/>
                  </a:cubicBezTo>
                  <a:lnTo>
                    <a:pt x="12672" y="7468"/>
                  </a:lnTo>
                  <a:cubicBezTo>
                    <a:pt x="12700" y="7468"/>
                    <a:pt x="12718" y="7450"/>
                    <a:pt x="12718" y="7431"/>
                  </a:cubicBezTo>
                  <a:lnTo>
                    <a:pt x="12718" y="38"/>
                  </a:lnTo>
                  <a:cubicBezTo>
                    <a:pt x="12718" y="19"/>
                    <a:pt x="12700" y="1"/>
                    <a:pt x="12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778250" y="3064000"/>
              <a:ext cx="320775" cy="189750"/>
            </a:xfrm>
            <a:custGeom>
              <a:rect b="b" l="l" r="r" t="t"/>
              <a:pathLst>
                <a:path extrusionOk="0" h="7590" w="12831">
                  <a:moveTo>
                    <a:pt x="12709" y="121"/>
                  </a:moveTo>
                  <a:lnTo>
                    <a:pt x="12709" y="7478"/>
                  </a:lnTo>
                  <a:lnTo>
                    <a:pt x="112" y="7478"/>
                  </a:lnTo>
                  <a:lnTo>
                    <a:pt x="112" y="121"/>
                  </a:ln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103"/>
                  </a:cubicBezTo>
                  <a:lnTo>
                    <a:pt x="0" y="7496"/>
                  </a:lnTo>
                  <a:cubicBezTo>
                    <a:pt x="0" y="7543"/>
                    <a:pt x="47" y="7589"/>
                    <a:pt x="93" y="7589"/>
                  </a:cubicBezTo>
                  <a:lnTo>
                    <a:pt x="12728" y="7589"/>
                  </a:lnTo>
                  <a:cubicBezTo>
                    <a:pt x="12784" y="7589"/>
                    <a:pt x="12830" y="7543"/>
                    <a:pt x="12830" y="7496"/>
                  </a:cubicBezTo>
                  <a:lnTo>
                    <a:pt x="12830" y="103"/>
                  </a:lnTo>
                  <a:cubicBezTo>
                    <a:pt x="12830" y="47"/>
                    <a:pt x="12784" y="1"/>
                    <a:pt x="1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911825" y="3109475"/>
              <a:ext cx="145675" cy="2800"/>
            </a:xfrm>
            <a:custGeom>
              <a:rect b="b" l="l" r="r" t="t"/>
              <a:pathLst>
                <a:path extrusionOk="0" h="112" w="5827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5771" y="111"/>
                  </a:lnTo>
                  <a:cubicBezTo>
                    <a:pt x="5799" y="111"/>
                    <a:pt x="5827" y="84"/>
                    <a:pt x="5827" y="56"/>
                  </a:cubicBezTo>
                  <a:cubicBezTo>
                    <a:pt x="5827" y="19"/>
                    <a:pt x="5799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911825" y="3131025"/>
              <a:ext cx="52900" cy="3050"/>
            </a:xfrm>
            <a:custGeom>
              <a:rect b="b" l="l" r="r" t="t"/>
              <a:pathLst>
                <a:path extrusionOk="0" h="122" w="2116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2060" y="121"/>
                  </a:lnTo>
                  <a:cubicBezTo>
                    <a:pt x="2097" y="121"/>
                    <a:pt x="2116" y="94"/>
                    <a:pt x="2116" y="56"/>
                  </a:cubicBezTo>
                  <a:cubicBezTo>
                    <a:pt x="2116" y="29"/>
                    <a:pt x="2097" y="1"/>
                    <a:pt x="2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982575" y="3131025"/>
              <a:ext cx="63800" cy="3050"/>
            </a:xfrm>
            <a:custGeom>
              <a:rect b="b" l="l" r="r" t="t"/>
              <a:pathLst>
                <a:path extrusionOk="0" h="122" w="2552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2496" y="121"/>
                  </a:lnTo>
                  <a:cubicBezTo>
                    <a:pt x="2523" y="121"/>
                    <a:pt x="2551" y="94"/>
                    <a:pt x="2551" y="56"/>
                  </a:cubicBezTo>
                  <a:cubicBezTo>
                    <a:pt x="2551" y="29"/>
                    <a:pt x="252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6"/>
            <p:cNvSpPr/>
            <p:nvPr/>
          </p:nvSpPr>
          <p:spPr>
            <a:xfrm>
              <a:off x="911825" y="3196900"/>
              <a:ext cx="94425" cy="2800"/>
            </a:xfrm>
            <a:custGeom>
              <a:rect b="b" l="l" r="r" t="t"/>
              <a:pathLst>
                <a:path extrusionOk="0" h="112" w="3777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21" y="112"/>
                  </a:lnTo>
                  <a:cubicBezTo>
                    <a:pt x="3749" y="112"/>
                    <a:pt x="3776" y="84"/>
                    <a:pt x="3776" y="56"/>
                  </a:cubicBezTo>
                  <a:cubicBezTo>
                    <a:pt x="3776" y="19"/>
                    <a:pt x="3749" y="0"/>
                    <a:pt x="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6"/>
            <p:cNvSpPr/>
            <p:nvPr/>
          </p:nvSpPr>
          <p:spPr>
            <a:xfrm>
              <a:off x="911825" y="3153750"/>
              <a:ext cx="147075" cy="3050"/>
            </a:xfrm>
            <a:custGeom>
              <a:rect b="b" l="l" r="r" t="t"/>
              <a:pathLst>
                <a:path extrusionOk="0" h="122" w="5883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2"/>
                    <a:pt x="56" y="122"/>
                  </a:cubicBezTo>
                  <a:lnTo>
                    <a:pt x="5817" y="122"/>
                  </a:lnTo>
                  <a:cubicBezTo>
                    <a:pt x="5854" y="122"/>
                    <a:pt x="5882" y="94"/>
                    <a:pt x="5882" y="66"/>
                  </a:cubicBezTo>
                  <a:cubicBezTo>
                    <a:pt x="5882" y="29"/>
                    <a:pt x="5854" y="1"/>
                    <a:pt x="5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911825" y="3175550"/>
              <a:ext cx="48500" cy="2825"/>
            </a:xfrm>
            <a:custGeom>
              <a:rect b="b" l="l" r="r" t="t"/>
              <a:pathLst>
                <a:path extrusionOk="0" h="113" w="1940">
                  <a:moveTo>
                    <a:pt x="56" y="1"/>
                  </a:moveTo>
                  <a:cubicBezTo>
                    <a:pt x="19" y="1"/>
                    <a:pt x="1" y="29"/>
                    <a:pt x="1" y="57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1884" y="112"/>
                  </a:lnTo>
                  <a:cubicBezTo>
                    <a:pt x="1912" y="112"/>
                    <a:pt x="1940" y="84"/>
                    <a:pt x="1940" y="57"/>
                  </a:cubicBezTo>
                  <a:cubicBezTo>
                    <a:pt x="1940" y="29"/>
                    <a:pt x="1912" y="1"/>
                    <a:pt x="1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971425" y="3175550"/>
              <a:ext cx="86075" cy="2825"/>
            </a:xfrm>
            <a:custGeom>
              <a:rect b="b" l="l" r="r" t="t"/>
              <a:pathLst>
                <a:path extrusionOk="0" h="113" w="3443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57" y="112"/>
                  </a:cubicBezTo>
                  <a:lnTo>
                    <a:pt x="3387" y="112"/>
                  </a:lnTo>
                  <a:cubicBezTo>
                    <a:pt x="3415" y="112"/>
                    <a:pt x="3443" y="84"/>
                    <a:pt x="3443" y="57"/>
                  </a:cubicBezTo>
                  <a:cubicBezTo>
                    <a:pt x="3443" y="29"/>
                    <a:pt x="3415" y="1"/>
                    <a:pt x="3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803075" y="3107850"/>
              <a:ext cx="41750" cy="50800"/>
            </a:xfrm>
            <a:custGeom>
              <a:rect b="b" l="l" r="r" t="t"/>
              <a:pathLst>
                <a:path extrusionOk="0" h="2032" w="1670">
                  <a:moveTo>
                    <a:pt x="1614" y="0"/>
                  </a:moveTo>
                  <a:cubicBezTo>
                    <a:pt x="649" y="167"/>
                    <a:pt x="0" y="1076"/>
                    <a:pt x="167" y="2032"/>
                  </a:cubicBezTo>
                  <a:lnTo>
                    <a:pt x="501" y="1976"/>
                  </a:lnTo>
                  <a:cubicBezTo>
                    <a:pt x="492" y="1902"/>
                    <a:pt x="482" y="1818"/>
                    <a:pt x="482" y="1744"/>
                  </a:cubicBezTo>
                  <a:cubicBezTo>
                    <a:pt x="482" y="1030"/>
                    <a:pt x="993" y="445"/>
                    <a:pt x="1670" y="325"/>
                  </a:cubicBezTo>
                  <a:lnTo>
                    <a:pt x="1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894200" y="3144025"/>
              <a:ext cx="725" cy="8825"/>
            </a:xfrm>
            <a:custGeom>
              <a:rect b="b" l="l" r="r" t="t"/>
              <a:pathLst>
                <a:path extrusionOk="0" h="353" w="29">
                  <a:moveTo>
                    <a:pt x="29" y="353"/>
                  </a:moveTo>
                  <a:cubicBezTo>
                    <a:pt x="29" y="241"/>
                    <a:pt x="19" y="121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9" y="121"/>
                    <a:pt x="29" y="241"/>
                    <a:pt x="2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807250" y="3157250"/>
              <a:ext cx="50800" cy="38250"/>
            </a:xfrm>
            <a:custGeom>
              <a:rect b="b" l="l" r="r" t="t"/>
              <a:pathLst>
                <a:path extrusionOk="0" h="1530" w="2032">
                  <a:moveTo>
                    <a:pt x="343" y="0"/>
                  </a:moveTo>
                  <a:lnTo>
                    <a:pt x="0" y="56"/>
                  </a:lnTo>
                  <a:cubicBezTo>
                    <a:pt x="149" y="919"/>
                    <a:pt x="892" y="1529"/>
                    <a:pt x="1731" y="1529"/>
                  </a:cubicBezTo>
                  <a:cubicBezTo>
                    <a:pt x="1830" y="1529"/>
                    <a:pt x="1931" y="1521"/>
                    <a:pt x="2032" y="1503"/>
                  </a:cubicBezTo>
                  <a:lnTo>
                    <a:pt x="1985" y="1178"/>
                  </a:lnTo>
                  <a:cubicBezTo>
                    <a:pt x="1902" y="1187"/>
                    <a:pt x="1828" y="1197"/>
                    <a:pt x="1753" y="1197"/>
                  </a:cubicBezTo>
                  <a:cubicBezTo>
                    <a:pt x="1039" y="1197"/>
                    <a:pt x="455" y="677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843425" y="3107175"/>
              <a:ext cx="51500" cy="87650"/>
            </a:xfrm>
            <a:custGeom>
              <a:rect b="b" l="l" r="r" t="t"/>
              <a:pathLst>
                <a:path extrusionOk="0" h="3506" w="2060">
                  <a:moveTo>
                    <a:pt x="301" y="1"/>
                  </a:moveTo>
                  <a:cubicBezTo>
                    <a:pt x="202" y="1"/>
                    <a:pt x="101" y="9"/>
                    <a:pt x="0" y="27"/>
                  </a:cubicBezTo>
                  <a:lnTo>
                    <a:pt x="56" y="352"/>
                  </a:lnTo>
                  <a:cubicBezTo>
                    <a:pt x="139" y="343"/>
                    <a:pt x="223" y="333"/>
                    <a:pt x="306" y="333"/>
                  </a:cubicBezTo>
                  <a:cubicBezTo>
                    <a:pt x="1095" y="333"/>
                    <a:pt x="1744" y="973"/>
                    <a:pt x="1744" y="1762"/>
                  </a:cubicBezTo>
                  <a:cubicBezTo>
                    <a:pt x="1744" y="2485"/>
                    <a:pt x="1215" y="3070"/>
                    <a:pt x="529" y="3181"/>
                  </a:cubicBezTo>
                  <a:lnTo>
                    <a:pt x="585" y="3506"/>
                  </a:lnTo>
                  <a:cubicBezTo>
                    <a:pt x="1308" y="3385"/>
                    <a:pt x="1856" y="2838"/>
                    <a:pt x="2013" y="2170"/>
                  </a:cubicBezTo>
                  <a:cubicBezTo>
                    <a:pt x="2032" y="2059"/>
                    <a:pt x="2050" y="1947"/>
                    <a:pt x="2060" y="1827"/>
                  </a:cubicBezTo>
                  <a:cubicBezTo>
                    <a:pt x="2060" y="1715"/>
                    <a:pt x="2050" y="1595"/>
                    <a:pt x="2032" y="1474"/>
                  </a:cubicBezTo>
                  <a:cubicBezTo>
                    <a:pt x="1891" y="612"/>
                    <a:pt x="114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1033825" y="2993500"/>
              <a:ext cx="104150" cy="104150"/>
            </a:xfrm>
            <a:custGeom>
              <a:rect b="b" l="l" r="r" t="t"/>
              <a:pathLst>
                <a:path extrusionOk="0" h="4166" w="4166">
                  <a:moveTo>
                    <a:pt x="2088" y="1"/>
                  </a:moveTo>
                  <a:cubicBezTo>
                    <a:pt x="928" y="1"/>
                    <a:pt x="0" y="928"/>
                    <a:pt x="0" y="2079"/>
                  </a:cubicBezTo>
                  <a:cubicBezTo>
                    <a:pt x="0" y="3229"/>
                    <a:pt x="92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1032425" y="2991875"/>
              <a:ext cx="106950" cy="107175"/>
            </a:xfrm>
            <a:custGeom>
              <a:rect b="b" l="l" r="r" t="t"/>
              <a:pathLst>
                <a:path extrusionOk="0" h="4287" w="4278">
                  <a:moveTo>
                    <a:pt x="2144" y="121"/>
                  </a:moveTo>
                  <a:cubicBezTo>
                    <a:pt x="3257" y="121"/>
                    <a:pt x="4166" y="1031"/>
                    <a:pt x="4166" y="2144"/>
                  </a:cubicBezTo>
                  <a:cubicBezTo>
                    <a:pt x="4166" y="3266"/>
                    <a:pt x="3257" y="4175"/>
                    <a:pt x="2144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1"/>
                    <a:pt x="1021" y="121"/>
                    <a:pt x="2144" y="121"/>
                  </a:cubicBezTo>
                  <a:close/>
                  <a:moveTo>
                    <a:pt x="2144" y="1"/>
                  </a:moveTo>
                  <a:cubicBezTo>
                    <a:pt x="956" y="1"/>
                    <a:pt x="1" y="966"/>
                    <a:pt x="1" y="2144"/>
                  </a:cubicBezTo>
                  <a:cubicBezTo>
                    <a:pt x="1" y="3331"/>
                    <a:pt x="956" y="4287"/>
                    <a:pt x="2144" y="4287"/>
                  </a:cubicBezTo>
                  <a:cubicBezTo>
                    <a:pt x="3322" y="4287"/>
                    <a:pt x="4277" y="3331"/>
                    <a:pt x="4277" y="2144"/>
                  </a:cubicBezTo>
                  <a:cubicBezTo>
                    <a:pt x="4277" y="966"/>
                    <a:pt x="3322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1038450" y="2988400"/>
              <a:ext cx="104175" cy="104150"/>
            </a:xfrm>
            <a:custGeom>
              <a:rect b="b" l="l" r="r" t="t"/>
              <a:pathLst>
                <a:path extrusionOk="0" h="4166" w="4167">
                  <a:moveTo>
                    <a:pt x="2088" y="1"/>
                  </a:moveTo>
                  <a:cubicBezTo>
                    <a:pt x="938" y="1"/>
                    <a:pt x="1" y="928"/>
                    <a:pt x="1" y="2079"/>
                  </a:cubicBezTo>
                  <a:cubicBezTo>
                    <a:pt x="1" y="3229"/>
                    <a:pt x="93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1037075" y="2986775"/>
              <a:ext cx="107175" cy="107175"/>
            </a:xfrm>
            <a:custGeom>
              <a:rect b="b" l="l" r="r" t="t"/>
              <a:pathLst>
                <a:path extrusionOk="0" h="4287" w="4287">
                  <a:moveTo>
                    <a:pt x="2143" y="121"/>
                  </a:moveTo>
                  <a:cubicBezTo>
                    <a:pt x="3256" y="121"/>
                    <a:pt x="4165" y="1030"/>
                    <a:pt x="4165" y="2144"/>
                  </a:cubicBezTo>
                  <a:cubicBezTo>
                    <a:pt x="4165" y="3266"/>
                    <a:pt x="3256" y="4175"/>
                    <a:pt x="2143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0"/>
                    <a:pt x="1021" y="121"/>
                    <a:pt x="2143" y="121"/>
                  </a:cubicBezTo>
                  <a:close/>
                  <a:moveTo>
                    <a:pt x="2143" y="1"/>
                  </a:moveTo>
                  <a:cubicBezTo>
                    <a:pt x="965" y="1"/>
                    <a:pt x="0" y="966"/>
                    <a:pt x="0" y="2144"/>
                  </a:cubicBezTo>
                  <a:cubicBezTo>
                    <a:pt x="0" y="3331"/>
                    <a:pt x="965" y="4287"/>
                    <a:pt x="2143" y="4287"/>
                  </a:cubicBezTo>
                  <a:cubicBezTo>
                    <a:pt x="3321" y="4287"/>
                    <a:pt x="4286" y="3331"/>
                    <a:pt x="4286" y="2144"/>
                  </a:cubicBezTo>
                  <a:cubicBezTo>
                    <a:pt x="4286" y="966"/>
                    <a:pt x="3321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1065350" y="3040125"/>
              <a:ext cx="49200" cy="24700"/>
            </a:xfrm>
            <a:custGeom>
              <a:rect b="b" l="l" r="r" t="t"/>
              <a:pathLst>
                <a:path extrusionOk="0" h="988" w="1968">
                  <a:moveTo>
                    <a:pt x="984" y="0"/>
                  </a:moveTo>
                  <a:cubicBezTo>
                    <a:pt x="446" y="0"/>
                    <a:pt x="1" y="446"/>
                    <a:pt x="1" y="984"/>
                  </a:cubicBezTo>
                  <a:cubicBezTo>
                    <a:pt x="1" y="984"/>
                    <a:pt x="875" y="988"/>
                    <a:pt x="1458" y="988"/>
                  </a:cubicBezTo>
                  <a:cubicBezTo>
                    <a:pt x="1749" y="988"/>
                    <a:pt x="1968" y="987"/>
                    <a:pt x="1968" y="984"/>
                  </a:cubicBezTo>
                  <a:cubicBezTo>
                    <a:pt x="1968" y="446"/>
                    <a:pt x="1532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1063975" y="3038725"/>
              <a:ext cx="51975" cy="27625"/>
            </a:xfrm>
            <a:custGeom>
              <a:rect b="b" l="l" r="r" t="t"/>
              <a:pathLst>
                <a:path extrusionOk="0" h="1105" w="2079">
                  <a:moveTo>
                    <a:pt x="1039" y="112"/>
                  </a:moveTo>
                  <a:cubicBezTo>
                    <a:pt x="1531" y="112"/>
                    <a:pt x="1939" y="502"/>
                    <a:pt x="1967" y="984"/>
                  </a:cubicBezTo>
                  <a:lnTo>
                    <a:pt x="121" y="984"/>
                  </a:lnTo>
                  <a:cubicBezTo>
                    <a:pt x="149" y="502"/>
                    <a:pt x="548" y="121"/>
                    <a:pt x="1039" y="112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cubicBezTo>
                    <a:pt x="0" y="1095"/>
                    <a:pt x="0" y="1095"/>
                    <a:pt x="408" y="1105"/>
                  </a:cubicBezTo>
                  <a:lnTo>
                    <a:pt x="1151" y="1105"/>
                  </a:lnTo>
                  <a:cubicBezTo>
                    <a:pt x="2078" y="1105"/>
                    <a:pt x="2078" y="1105"/>
                    <a:pt x="2078" y="1040"/>
                  </a:cubicBezTo>
                  <a:cubicBezTo>
                    <a:pt x="2078" y="465"/>
                    <a:pt x="1614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1076250" y="3008825"/>
              <a:ext cx="27875" cy="28075"/>
            </a:xfrm>
            <a:custGeom>
              <a:rect b="b" l="l" r="r" t="t"/>
              <a:pathLst>
                <a:path extrusionOk="0" h="1123" w="1115">
                  <a:moveTo>
                    <a:pt x="558" y="0"/>
                  </a:moveTo>
                  <a:cubicBezTo>
                    <a:pt x="251" y="0"/>
                    <a:pt x="1" y="250"/>
                    <a:pt x="1" y="566"/>
                  </a:cubicBezTo>
                  <a:cubicBezTo>
                    <a:pt x="1" y="872"/>
                    <a:pt x="251" y="1122"/>
                    <a:pt x="558" y="1122"/>
                  </a:cubicBezTo>
                  <a:cubicBezTo>
                    <a:pt x="864" y="1122"/>
                    <a:pt x="1114" y="872"/>
                    <a:pt x="1114" y="566"/>
                  </a:cubicBezTo>
                  <a:cubicBezTo>
                    <a:pt x="1114" y="250"/>
                    <a:pt x="864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1074875" y="3007425"/>
              <a:ext cx="30625" cy="30875"/>
            </a:xfrm>
            <a:custGeom>
              <a:rect b="b" l="l" r="r" t="t"/>
              <a:pathLst>
                <a:path extrusionOk="0" h="1235" w="1225">
                  <a:moveTo>
                    <a:pt x="613" y="121"/>
                  </a:moveTo>
                  <a:cubicBezTo>
                    <a:pt x="891" y="121"/>
                    <a:pt x="1114" y="344"/>
                    <a:pt x="1114" y="622"/>
                  </a:cubicBezTo>
                  <a:cubicBezTo>
                    <a:pt x="1114" y="891"/>
                    <a:pt x="891" y="1114"/>
                    <a:pt x="613" y="1114"/>
                  </a:cubicBezTo>
                  <a:cubicBezTo>
                    <a:pt x="334" y="1114"/>
                    <a:pt x="112" y="891"/>
                    <a:pt x="112" y="622"/>
                  </a:cubicBezTo>
                  <a:cubicBezTo>
                    <a:pt x="112" y="344"/>
                    <a:pt x="334" y="121"/>
                    <a:pt x="613" y="121"/>
                  </a:cubicBezTo>
                  <a:close/>
                  <a:moveTo>
                    <a:pt x="613" y="0"/>
                  </a:moveTo>
                  <a:cubicBezTo>
                    <a:pt x="269" y="0"/>
                    <a:pt x="0" y="279"/>
                    <a:pt x="0" y="622"/>
                  </a:cubicBezTo>
                  <a:cubicBezTo>
                    <a:pt x="0" y="956"/>
                    <a:pt x="269" y="1234"/>
                    <a:pt x="613" y="1234"/>
                  </a:cubicBezTo>
                  <a:cubicBezTo>
                    <a:pt x="956" y="1234"/>
                    <a:pt x="1225" y="956"/>
                    <a:pt x="1225" y="622"/>
                  </a:cubicBezTo>
                  <a:cubicBezTo>
                    <a:pt x="1225" y="279"/>
                    <a:pt x="956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1418350" y="2437150"/>
              <a:ext cx="234950" cy="153550"/>
            </a:xfrm>
            <a:custGeom>
              <a:rect b="b" l="l" r="r" t="t"/>
              <a:pathLst>
                <a:path extrusionOk="0" h="6142" w="9398">
                  <a:moveTo>
                    <a:pt x="0" y="0"/>
                  </a:moveTo>
                  <a:lnTo>
                    <a:pt x="0" y="6141"/>
                  </a:lnTo>
                  <a:lnTo>
                    <a:pt x="9397" y="6141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1416950" y="2435750"/>
              <a:ext cx="237975" cy="156575"/>
            </a:xfrm>
            <a:custGeom>
              <a:rect b="b" l="l" r="r" t="t"/>
              <a:pathLst>
                <a:path extrusionOk="0" h="6263" w="9519">
                  <a:moveTo>
                    <a:pt x="9398" y="112"/>
                  </a:moveTo>
                  <a:lnTo>
                    <a:pt x="9398" y="6142"/>
                  </a:lnTo>
                  <a:lnTo>
                    <a:pt x="112" y="6142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6197"/>
                  </a:lnTo>
                  <a:cubicBezTo>
                    <a:pt x="0" y="6234"/>
                    <a:pt x="28" y="6262"/>
                    <a:pt x="56" y="6262"/>
                  </a:cubicBezTo>
                  <a:lnTo>
                    <a:pt x="9463" y="6262"/>
                  </a:lnTo>
                  <a:cubicBezTo>
                    <a:pt x="9490" y="6262"/>
                    <a:pt x="9518" y="6234"/>
                    <a:pt x="9518" y="6197"/>
                  </a:cubicBezTo>
                  <a:lnTo>
                    <a:pt x="9518" y="56"/>
                  </a:lnTo>
                  <a:cubicBezTo>
                    <a:pt x="9518" y="19"/>
                    <a:pt x="9490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1410675" y="2356900"/>
              <a:ext cx="295975" cy="86050"/>
            </a:xfrm>
            <a:custGeom>
              <a:rect b="b" l="l" r="r" t="t"/>
              <a:pathLst>
                <a:path extrusionOk="0" h="3442" w="11839"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60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1409075" y="2355500"/>
              <a:ext cx="298950" cy="88850"/>
            </a:xfrm>
            <a:custGeom>
              <a:rect b="b" l="l" r="r" t="t"/>
              <a:pathLst>
                <a:path extrusionOk="0" h="3554" w="11958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75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75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1410675" y="2450825"/>
              <a:ext cx="295975" cy="86075"/>
            </a:xfrm>
            <a:custGeom>
              <a:rect b="b" l="l" r="r" t="t"/>
              <a:pathLst>
                <a:path extrusionOk="0" h="3443" w="11839">
                  <a:moveTo>
                    <a:pt x="567" y="0"/>
                  </a:moveTo>
                  <a:cubicBezTo>
                    <a:pt x="251" y="0"/>
                    <a:pt x="1" y="251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51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1409075" y="2449425"/>
              <a:ext cx="298950" cy="88850"/>
            </a:xfrm>
            <a:custGeom>
              <a:rect b="b" l="l" r="r" t="t"/>
              <a:pathLst>
                <a:path extrusionOk="0" h="3554" w="11958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01"/>
                    <a:pt x="11614" y="3433"/>
                    <a:pt x="11327" y="3433"/>
                  </a:cubicBezTo>
                  <a:lnTo>
                    <a:pt x="631" y="3433"/>
                  </a:lnTo>
                  <a:cubicBezTo>
                    <a:pt x="353" y="3433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66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66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1410675" y="2546825"/>
              <a:ext cx="295975" cy="85850"/>
            </a:xfrm>
            <a:custGeom>
              <a:rect b="b" l="l" r="r" t="t"/>
              <a:pathLst>
                <a:path extrusionOk="0" h="3434" w="11839"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lnTo>
                    <a:pt x="1" y="2867"/>
                  </a:lnTo>
                  <a:cubicBezTo>
                    <a:pt x="1" y="3183"/>
                    <a:pt x="251" y="3433"/>
                    <a:pt x="567" y="3433"/>
                  </a:cubicBezTo>
                  <a:lnTo>
                    <a:pt x="11263" y="3433"/>
                  </a:lnTo>
                  <a:cubicBezTo>
                    <a:pt x="11578" y="3433"/>
                    <a:pt x="11838" y="3183"/>
                    <a:pt x="11838" y="2867"/>
                  </a:cubicBezTo>
                  <a:lnTo>
                    <a:pt x="11838" y="567"/>
                  </a:lnTo>
                  <a:cubicBezTo>
                    <a:pt x="11838" y="251"/>
                    <a:pt x="11578" y="1"/>
                    <a:pt x="1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1409075" y="2545225"/>
              <a:ext cx="298950" cy="89075"/>
            </a:xfrm>
            <a:custGeom>
              <a:rect b="b" l="l" r="r" t="t"/>
              <a:pathLst>
                <a:path extrusionOk="0" h="3563" w="11958">
                  <a:moveTo>
                    <a:pt x="11327" y="121"/>
                  </a:moveTo>
                  <a:cubicBezTo>
                    <a:pt x="11614" y="121"/>
                    <a:pt x="11837" y="353"/>
                    <a:pt x="11837" y="640"/>
                  </a:cubicBezTo>
                  <a:lnTo>
                    <a:pt x="11837" y="2931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31"/>
                  </a:cubicBezTo>
                  <a:lnTo>
                    <a:pt x="121" y="640"/>
                  </a:lnTo>
                  <a:cubicBezTo>
                    <a:pt x="121" y="353"/>
                    <a:pt x="353" y="121"/>
                    <a:pt x="631" y="121"/>
                  </a:cubicBezTo>
                  <a:close/>
                  <a:moveTo>
                    <a:pt x="631" y="0"/>
                  </a:moveTo>
                  <a:cubicBezTo>
                    <a:pt x="288" y="0"/>
                    <a:pt x="0" y="288"/>
                    <a:pt x="0" y="631"/>
                  </a:cubicBezTo>
                  <a:lnTo>
                    <a:pt x="0" y="2931"/>
                  </a:lnTo>
                  <a:cubicBezTo>
                    <a:pt x="0" y="3275"/>
                    <a:pt x="288" y="3562"/>
                    <a:pt x="631" y="3562"/>
                  </a:cubicBezTo>
                  <a:lnTo>
                    <a:pt x="11327" y="3562"/>
                  </a:lnTo>
                  <a:cubicBezTo>
                    <a:pt x="11670" y="3562"/>
                    <a:pt x="11958" y="3275"/>
                    <a:pt x="11958" y="2931"/>
                  </a:cubicBezTo>
                  <a:lnTo>
                    <a:pt x="11958" y="631"/>
                  </a:lnTo>
                  <a:cubicBezTo>
                    <a:pt x="11958" y="288"/>
                    <a:pt x="11670" y="0"/>
                    <a:pt x="1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1458000" y="2356900"/>
              <a:ext cx="262100" cy="86050"/>
            </a:xfrm>
            <a:custGeom>
              <a:rect b="b" l="l" r="r" t="t"/>
              <a:pathLst>
                <a:path extrusionOk="0" h="3442" w="10484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201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1456600" y="2355500"/>
              <a:ext cx="264875" cy="88850"/>
            </a:xfrm>
            <a:custGeom>
              <a:rect b="b" l="l" r="r" t="t"/>
              <a:pathLst>
                <a:path extrusionOk="0" h="3554" w="10595">
                  <a:moveTo>
                    <a:pt x="10001" y="112"/>
                  </a:moveTo>
                  <a:cubicBezTo>
                    <a:pt x="10261" y="112"/>
                    <a:pt x="10474" y="335"/>
                    <a:pt x="10474" y="594"/>
                  </a:cubicBezTo>
                  <a:lnTo>
                    <a:pt x="10474" y="2960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60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1485375" y="2386825"/>
              <a:ext cx="26450" cy="26225"/>
            </a:xfrm>
            <a:custGeom>
              <a:rect b="b" l="l" r="r" t="t"/>
              <a:pathLst>
                <a:path extrusionOk="0" h="1049" w="1058">
                  <a:moveTo>
                    <a:pt x="529" y="0"/>
                  </a:moveTo>
                  <a:cubicBezTo>
                    <a:pt x="241" y="0"/>
                    <a:pt x="0" y="232"/>
                    <a:pt x="0" y="529"/>
                  </a:cubicBezTo>
                  <a:cubicBezTo>
                    <a:pt x="0" y="816"/>
                    <a:pt x="241" y="1048"/>
                    <a:pt x="529" y="1048"/>
                  </a:cubicBezTo>
                  <a:cubicBezTo>
                    <a:pt x="826" y="1048"/>
                    <a:pt x="1058" y="816"/>
                    <a:pt x="1058" y="529"/>
                  </a:cubicBezTo>
                  <a:cubicBezTo>
                    <a:pt x="1058" y="23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1483975" y="2385200"/>
              <a:ext cx="29250" cy="29475"/>
            </a:xfrm>
            <a:custGeom>
              <a:rect b="b" l="l" r="r" t="t"/>
              <a:pathLst>
                <a:path extrusionOk="0" h="1179" w="1170">
                  <a:moveTo>
                    <a:pt x="585" y="121"/>
                  </a:moveTo>
                  <a:cubicBezTo>
                    <a:pt x="845" y="121"/>
                    <a:pt x="1058" y="334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34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1539400" y="2382875"/>
              <a:ext cx="155175" cy="34125"/>
            </a:xfrm>
            <a:custGeom>
              <a:rect b="b" l="l" r="r" t="t"/>
              <a:pathLst>
                <a:path extrusionOk="0" h="1365" w="6207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1537775" y="2381250"/>
              <a:ext cx="158425" cy="37125"/>
            </a:xfrm>
            <a:custGeom>
              <a:rect b="b" l="l" r="r" t="t"/>
              <a:pathLst>
                <a:path extrusionOk="0" h="1485" w="6337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64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64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1552850" y="2392600"/>
              <a:ext cx="54300" cy="3050"/>
            </a:xfrm>
            <a:custGeom>
              <a:rect b="b" l="l" r="r" t="t"/>
              <a:pathLst>
                <a:path extrusionOk="0" h="122" w="2172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2"/>
                    <a:pt x="56" y="122"/>
                  </a:cubicBezTo>
                  <a:lnTo>
                    <a:pt x="2106" y="122"/>
                  </a:lnTo>
                  <a:cubicBezTo>
                    <a:pt x="2143" y="122"/>
                    <a:pt x="2171" y="94"/>
                    <a:pt x="2171" y="66"/>
                  </a:cubicBezTo>
                  <a:cubicBezTo>
                    <a:pt x="2171" y="29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1614300" y="2392600"/>
              <a:ext cx="33675" cy="3050"/>
            </a:xfrm>
            <a:custGeom>
              <a:rect b="b" l="l" r="r" t="t"/>
              <a:pathLst>
                <a:path extrusionOk="0" h="122" w="1347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2"/>
                    <a:pt x="57" y="122"/>
                  </a:cubicBezTo>
                  <a:lnTo>
                    <a:pt x="1290" y="122"/>
                  </a:lnTo>
                  <a:cubicBezTo>
                    <a:pt x="1318" y="122"/>
                    <a:pt x="1346" y="94"/>
                    <a:pt x="1346" y="6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1557025" y="2403750"/>
              <a:ext cx="33650" cy="3025"/>
            </a:xfrm>
            <a:custGeom>
              <a:rect b="b" l="l" r="r" t="t"/>
              <a:pathLst>
                <a:path extrusionOk="0" h="121" w="1346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65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1657450" y="2392600"/>
              <a:ext cx="20900" cy="3050"/>
            </a:xfrm>
            <a:custGeom>
              <a:rect b="b" l="l" r="r" t="t"/>
              <a:pathLst>
                <a:path extrusionOk="0" h="122" w="836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780" y="122"/>
                  </a:lnTo>
                  <a:cubicBezTo>
                    <a:pt x="807" y="122"/>
                    <a:pt x="835" y="94"/>
                    <a:pt x="835" y="66"/>
                  </a:cubicBezTo>
                  <a:cubicBezTo>
                    <a:pt x="835" y="29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1612925" y="2404675"/>
              <a:ext cx="20900" cy="3025"/>
            </a:xfrm>
            <a:custGeom>
              <a:rect b="b" l="l" r="r" t="t"/>
              <a:pathLst>
                <a:path extrusionOk="0" h="121" w="836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65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1458000" y="2450825"/>
              <a:ext cx="262100" cy="86075"/>
            </a:xfrm>
            <a:custGeom>
              <a:rect b="b" l="l" r="r" t="t"/>
              <a:pathLst>
                <a:path extrusionOk="0" h="3443" w="10484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192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1456600" y="2449425"/>
              <a:ext cx="264875" cy="88850"/>
            </a:xfrm>
            <a:custGeom>
              <a:rect b="b" l="l" r="r" t="t"/>
              <a:pathLst>
                <a:path extrusionOk="0" h="3554" w="10595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1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51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1485375" y="2480500"/>
              <a:ext cx="26450" cy="26475"/>
            </a:xfrm>
            <a:custGeom>
              <a:rect b="b" l="l" r="r" t="t"/>
              <a:pathLst>
                <a:path extrusionOk="0" h="1059" w="1058">
                  <a:moveTo>
                    <a:pt x="529" y="1"/>
                  </a:moveTo>
                  <a:cubicBezTo>
                    <a:pt x="241" y="1"/>
                    <a:pt x="0" y="242"/>
                    <a:pt x="0" y="530"/>
                  </a:cubicBezTo>
                  <a:cubicBezTo>
                    <a:pt x="0" y="826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30"/>
                  </a:cubicBezTo>
                  <a:cubicBezTo>
                    <a:pt x="1058" y="242"/>
                    <a:pt x="826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1483975" y="2479125"/>
              <a:ext cx="29250" cy="29475"/>
            </a:xfrm>
            <a:custGeom>
              <a:rect b="b" l="l" r="r" t="t"/>
              <a:pathLst>
                <a:path extrusionOk="0" h="1179" w="1170">
                  <a:moveTo>
                    <a:pt x="585" y="121"/>
                  </a:moveTo>
                  <a:cubicBezTo>
                    <a:pt x="845" y="121"/>
                    <a:pt x="1058" y="325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1539400" y="2476800"/>
              <a:ext cx="155175" cy="34125"/>
            </a:xfrm>
            <a:custGeom>
              <a:rect b="b" l="l" r="r" t="t"/>
              <a:pathLst>
                <a:path extrusionOk="0" h="1365" w="6207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1537775" y="2475175"/>
              <a:ext cx="158425" cy="37125"/>
            </a:xfrm>
            <a:custGeom>
              <a:rect b="b" l="l" r="r" t="t"/>
              <a:pathLst>
                <a:path extrusionOk="0" h="1485" w="6337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55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55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1552850" y="2486550"/>
              <a:ext cx="54300" cy="3025"/>
            </a:xfrm>
            <a:custGeom>
              <a:rect b="b" l="l" r="r" t="t"/>
              <a:pathLst>
                <a:path extrusionOk="0" h="121" w="217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106" y="121"/>
                  </a:lnTo>
                  <a:cubicBezTo>
                    <a:pt x="2143" y="121"/>
                    <a:pt x="2171" y="93"/>
                    <a:pt x="2171" y="56"/>
                  </a:cubicBezTo>
                  <a:cubicBezTo>
                    <a:pt x="2171" y="28"/>
                    <a:pt x="2143" y="0"/>
                    <a:pt x="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1614300" y="2486550"/>
              <a:ext cx="33675" cy="3025"/>
            </a:xfrm>
            <a:custGeom>
              <a:rect b="b" l="l" r="r" t="t"/>
              <a:pathLst>
                <a:path extrusionOk="0" h="121" w="1347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1557025" y="2497675"/>
              <a:ext cx="33650" cy="3025"/>
            </a:xfrm>
            <a:custGeom>
              <a:rect b="b" l="l" r="r" t="t"/>
              <a:pathLst>
                <a:path extrusionOk="0" h="121" w="134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1657450" y="2486550"/>
              <a:ext cx="20900" cy="3025"/>
            </a:xfrm>
            <a:custGeom>
              <a:rect b="b" l="l" r="r" t="t"/>
              <a:pathLst>
                <a:path extrusionOk="0" h="121" w="83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80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17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1612925" y="2498600"/>
              <a:ext cx="20900" cy="3025"/>
            </a:xfrm>
            <a:custGeom>
              <a:rect b="b" l="l" r="r" t="t"/>
              <a:pathLst>
                <a:path extrusionOk="0" h="121" w="83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1471450" y="2442950"/>
              <a:ext cx="235200" cy="7900"/>
            </a:xfrm>
            <a:custGeom>
              <a:rect b="b" l="l" r="r" t="t"/>
              <a:pathLst>
                <a:path extrusionOk="0" h="316" w="9408">
                  <a:moveTo>
                    <a:pt x="0" y="0"/>
                  </a:moveTo>
                  <a:lnTo>
                    <a:pt x="0" y="315"/>
                  </a:lnTo>
                  <a:lnTo>
                    <a:pt x="9407" y="31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1470050" y="2441550"/>
              <a:ext cx="237975" cy="10700"/>
            </a:xfrm>
            <a:custGeom>
              <a:rect b="b" l="l" r="r" t="t"/>
              <a:pathLst>
                <a:path extrusionOk="0" h="428" w="9519">
                  <a:moveTo>
                    <a:pt x="9398" y="112"/>
                  </a:moveTo>
                  <a:lnTo>
                    <a:pt x="9398" y="316"/>
                  </a:lnTo>
                  <a:lnTo>
                    <a:pt x="112" y="316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371"/>
                  </a:lnTo>
                  <a:cubicBezTo>
                    <a:pt x="1" y="409"/>
                    <a:pt x="29" y="427"/>
                    <a:pt x="56" y="427"/>
                  </a:cubicBezTo>
                  <a:lnTo>
                    <a:pt x="9463" y="427"/>
                  </a:lnTo>
                  <a:cubicBezTo>
                    <a:pt x="9491" y="427"/>
                    <a:pt x="9519" y="399"/>
                    <a:pt x="9519" y="371"/>
                  </a:cubicBezTo>
                  <a:lnTo>
                    <a:pt x="9519" y="56"/>
                  </a:lnTo>
                  <a:cubicBezTo>
                    <a:pt x="9519" y="19"/>
                    <a:pt x="9491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1458000" y="2546825"/>
              <a:ext cx="262100" cy="85850"/>
            </a:xfrm>
            <a:custGeom>
              <a:rect b="b" l="l" r="r" t="t"/>
              <a:pathLst>
                <a:path extrusionOk="0" h="3434" w="10484">
                  <a:moveTo>
                    <a:pt x="538" y="1"/>
                  </a:moveTo>
                  <a:cubicBezTo>
                    <a:pt x="242" y="1"/>
                    <a:pt x="0" y="242"/>
                    <a:pt x="0" y="539"/>
                  </a:cubicBezTo>
                  <a:lnTo>
                    <a:pt x="0" y="2895"/>
                  </a:lnTo>
                  <a:cubicBezTo>
                    <a:pt x="0" y="3192"/>
                    <a:pt x="242" y="3433"/>
                    <a:pt x="538" y="3433"/>
                  </a:cubicBezTo>
                  <a:lnTo>
                    <a:pt x="9945" y="3433"/>
                  </a:lnTo>
                  <a:cubicBezTo>
                    <a:pt x="10242" y="3433"/>
                    <a:pt x="10483" y="3192"/>
                    <a:pt x="10483" y="2895"/>
                  </a:cubicBezTo>
                  <a:lnTo>
                    <a:pt x="10483" y="539"/>
                  </a:lnTo>
                  <a:cubicBezTo>
                    <a:pt x="10483" y="242"/>
                    <a:pt x="10242" y="1"/>
                    <a:pt x="9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1456600" y="2545450"/>
              <a:ext cx="264875" cy="88850"/>
            </a:xfrm>
            <a:custGeom>
              <a:rect b="b" l="l" r="r" t="t"/>
              <a:pathLst>
                <a:path extrusionOk="0" h="3554" w="10595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0"/>
                  </a:lnTo>
                  <a:cubicBezTo>
                    <a:pt x="10474" y="3219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19"/>
                    <a:pt x="112" y="2950"/>
                  </a:cubicBezTo>
                  <a:lnTo>
                    <a:pt x="112" y="594"/>
                  </a:lnTo>
                  <a:cubicBezTo>
                    <a:pt x="112" y="325"/>
                    <a:pt x="325" y="112"/>
                    <a:pt x="594" y="112"/>
                  </a:cubicBezTo>
                  <a:close/>
                  <a:moveTo>
                    <a:pt x="594" y="0"/>
                  </a:moveTo>
                  <a:cubicBezTo>
                    <a:pt x="270" y="0"/>
                    <a:pt x="1" y="260"/>
                    <a:pt x="1" y="594"/>
                  </a:cubicBezTo>
                  <a:lnTo>
                    <a:pt x="1" y="2950"/>
                  </a:lnTo>
                  <a:cubicBezTo>
                    <a:pt x="1" y="3284"/>
                    <a:pt x="270" y="3553"/>
                    <a:pt x="594" y="3553"/>
                  </a:cubicBezTo>
                  <a:lnTo>
                    <a:pt x="10001" y="3553"/>
                  </a:lnTo>
                  <a:cubicBezTo>
                    <a:pt x="10326" y="3553"/>
                    <a:pt x="10595" y="3284"/>
                    <a:pt x="10595" y="2950"/>
                  </a:cubicBezTo>
                  <a:lnTo>
                    <a:pt x="10595" y="594"/>
                  </a:lnTo>
                  <a:cubicBezTo>
                    <a:pt x="10595" y="269"/>
                    <a:pt x="10326" y="0"/>
                    <a:pt x="10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1485375" y="2576525"/>
              <a:ext cx="26450" cy="26450"/>
            </a:xfrm>
            <a:custGeom>
              <a:rect b="b" l="l" r="r" t="t"/>
              <a:pathLst>
                <a:path extrusionOk="0" h="1058" w="1058">
                  <a:moveTo>
                    <a:pt x="529" y="0"/>
                  </a:moveTo>
                  <a:cubicBezTo>
                    <a:pt x="241" y="0"/>
                    <a:pt x="0" y="242"/>
                    <a:pt x="0" y="529"/>
                  </a:cubicBezTo>
                  <a:cubicBezTo>
                    <a:pt x="0" y="817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29"/>
                  </a:cubicBezTo>
                  <a:cubicBezTo>
                    <a:pt x="1058" y="24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1483975" y="2575125"/>
              <a:ext cx="29250" cy="29250"/>
            </a:xfrm>
            <a:custGeom>
              <a:rect b="b" l="l" r="r" t="t"/>
              <a:pathLst>
                <a:path extrusionOk="0" h="1170" w="1170">
                  <a:moveTo>
                    <a:pt x="585" y="112"/>
                  </a:moveTo>
                  <a:cubicBezTo>
                    <a:pt x="845" y="112"/>
                    <a:pt x="1058" y="325"/>
                    <a:pt x="1058" y="585"/>
                  </a:cubicBezTo>
                  <a:cubicBezTo>
                    <a:pt x="1058" y="845"/>
                    <a:pt x="845" y="1058"/>
                    <a:pt x="585" y="1058"/>
                  </a:cubicBezTo>
                  <a:cubicBezTo>
                    <a:pt x="325" y="1058"/>
                    <a:pt x="121" y="845"/>
                    <a:pt x="121" y="585"/>
                  </a:cubicBezTo>
                  <a:cubicBezTo>
                    <a:pt x="121" y="325"/>
                    <a:pt x="325" y="112"/>
                    <a:pt x="585" y="112"/>
                  </a:cubicBezTo>
                  <a:close/>
                  <a:moveTo>
                    <a:pt x="585" y="1"/>
                  </a:moveTo>
                  <a:cubicBezTo>
                    <a:pt x="269" y="1"/>
                    <a:pt x="0" y="260"/>
                    <a:pt x="0" y="585"/>
                  </a:cubicBezTo>
                  <a:cubicBezTo>
                    <a:pt x="0" y="910"/>
                    <a:pt x="260" y="1170"/>
                    <a:pt x="585" y="1170"/>
                  </a:cubicBezTo>
                  <a:cubicBezTo>
                    <a:pt x="910" y="1170"/>
                    <a:pt x="1169" y="910"/>
                    <a:pt x="1169" y="585"/>
                  </a:cubicBezTo>
                  <a:cubicBezTo>
                    <a:pt x="1169" y="260"/>
                    <a:pt x="91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1539400" y="2572575"/>
              <a:ext cx="155175" cy="34350"/>
            </a:xfrm>
            <a:custGeom>
              <a:rect b="b" l="l" r="r" t="t"/>
              <a:pathLst>
                <a:path extrusionOk="0" h="1374" w="6207">
                  <a:moveTo>
                    <a:pt x="65" y="1"/>
                  </a:moveTo>
                  <a:cubicBezTo>
                    <a:pt x="28" y="1"/>
                    <a:pt x="1" y="38"/>
                    <a:pt x="1" y="75"/>
                  </a:cubicBezTo>
                  <a:lnTo>
                    <a:pt x="1" y="1299"/>
                  </a:lnTo>
                  <a:cubicBezTo>
                    <a:pt x="1" y="1336"/>
                    <a:pt x="28" y="1374"/>
                    <a:pt x="65" y="1374"/>
                  </a:cubicBezTo>
                  <a:lnTo>
                    <a:pt x="6142" y="1374"/>
                  </a:lnTo>
                  <a:cubicBezTo>
                    <a:pt x="6179" y="1374"/>
                    <a:pt x="6207" y="1336"/>
                    <a:pt x="6207" y="1299"/>
                  </a:cubicBezTo>
                  <a:lnTo>
                    <a:pt x="6207" y="75"/>
                  </a:lnTo>
                  <a:cubicBezTo>
                    <a:pt x="6207" y="38"/>
                    <a:pt x="6179" y="1"/>
                    <a:pt x="6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1537775" y="2571175"/>
              <a:ext cx="158425" cy="37150"/>
            </a:xfrm>
            <a:custGeom>
              <a:rect b="b" l="l" r="r" t="t"/>
              <a:pathLst>
                <a:path extrusionOk="0" h="1486" w="6337">
                  <a:moveTo>
                    <a:pt x="6207" y="122"/>
                  </a:moveTo>
                  <a:cubicBezTo>
                    <a:pt x="6207" y="122"/>
                    <a:pt x="6216" y="122"/>
                    <a:pt x="6216" y="131"/>
                  </a:cubicBezTo>
                  <a:lnTo>
                    <a:pt x="6216" y="1355"/>
                  </a:lnTo>
                  <a:cubicBezTo>
                    <a:pt x="6216" y="1365"/>
                    <a:pt x="6207" y="1374"/>
                    <a:pt x="6207" y="1374"/>
                  </a:cubicBezTo>
                  <a:lnTo>
                    <a:pt x="130" y="1374"/>
                  </a:lnTo>
                  <a:cubicBezTo>
                    <a:pt x="121" y="1374"/>
                    <a:pt x="121" y="1365"/>
                    <a:pt x="121" y="1355"/>
                  </a:cubicBezTo>
                  <a:lnTo>
                    <a:pt x="121" y="131"/>
                  </a:lnTo>
                  <a:cubicBezTo>
                    <a:pt x="121" y="122"/>
                    <a:pt x="121" y="122"/>
                    <a:pt x="130" y="122"/>
                  </a:cubicBezTo>
                  <a:close/>
                  <a:moveTo>
                    <a:pt x="130" y="1"/>
                  </a:moveTo>
                  <a:cubicBezTo>
                    <a:pt x="66" y="1"/>
                    <a:pt x="1" y="57"/>
                    <a:pt x="1" y="131"/>
                  </a:cubicBezTo>
                  <a:lnTo>
                    <a:pt x="1" y="1355"/>
                  </a:lnTo>
                  <a:cubicBezTo>
                    <a:pt x="1" y="1430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30"/>
                    <a:pt x="6337" y="1355"/>
                  </a:cubicBezTo>
                  <a:lnTo>
                    <a:pt x="6337" y="131"/>
                  </a:lnTo>
                  <a:cubicBezTo>
                    <a:pt x="6337" y="57"/>
                    <a:pt x="6272" y="1"/>
                    <a:pt x="6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1552850" y="2582550"/>
              <a:ext cx="54300" cy="2800"/>
            </a:xfrm>
            <a:custGeom>
              <a:rect b="b" l="l" r="r" t="t"/>
              <a:pathLst>
                <a:path extrusionOk="0" h="112" w="2172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2106" y="112"/>
                  </a:lnTo>
                  <a:cubicBezTo>
                    <a:pt x="2143" y="112"/>
                    <a:pt x="2171" y="93"/>
                    <a:pt x="2171" y="56"/>
                  </a:cubicBezTo>
                  <a:cubicBezTo>
                    <a:pt x="2171" y="28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1614300" y="2582550"/>
              <a:ext cx="33675" cy="2800"/>
            </a:xfrm>
            <a:custGeom>
              <a:rect b="b" l="l" r="r" t="t"/>
              <a:pathLst>
                <a:path extrusionOk="0" h="112" w="1347">
                  <a:moveTo>
                    <a:pt x="57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1290" y="112"/>
                  </a:lnTo>
                  <a:cubicBezTo>
                    <a:pt x="1318" y="112"/>
                    <a:pt x="1346" y="93"/>
                    <a:pt x="1346" y="56"/>
                  </a:cubicBezTo>
                  <a:cubicBezTo>
                    <a:pt x="1346" y="28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1557025" y="2593675"/>
              <a:ext cx="33650" cy="2825"/>
            </a:xfrm>
            <a:custGeom>
              <a:rect b="b" l="l" r="r" t="t"/>
              <a:pathLst>
                <a:path extrusionOk="0" h="113" w="1346">
                  <a:moveTo>
                    <a:pt x="56" y="1"/>
                  </a:moveTo>
                  <a:cubicBezTo>
                    <a:pt x="28" y="1"/>
                    <a:pt x="1" y="29"/>
                    <a:pt x="1" y="56"/>
                  </a:cubicBezTo>
                  <a:cubicBezTo>
                    <a:pt x="1" y="94"/>
                    <a:pt x="28" y="112"/>
                    <a:pt x="56" y="112"/>
                  </a:cubicBezTo>
                  <a:lnTo>
                    <a:pt x="1290" y="112"/>
                  </a:lnTo>
                  <a:cubicBezTo>
                    <a:pt x="1318" y="112"/>
                    <a:pt x="1346" y="94"/>
                    <a:pt x="1346" y="5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1657450" y="2582550"/>
              <a:ext cx="20900" cy="2800"/>
            </a:xfrm>
            <a:custGeom>
              <a:rect b="b" l="l" r="r" t="t"/>
              <a:pathLst>
                <a:path extrusionOk="0" h="112" w="836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780" y="112"/>
                  </a:lnTo>
                  <a:cubicBezTo>
                    <a:pt x="807" y="112"/>
                    <a:pt x="835" y="93"/>
                    <a:pt x="835" y="56"/>
                  </a:cubicBezTo>
                  <a:cubicBezTo>
                    <a:pt x="835" y="28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1612925" y="2594600"/>
              <a:ext cx="20900" cy="2825"/>
            </a:xfrm>
            <a:custGeom>
              <a:rect b="b" l="l" r="r" t="t"/>
              <a:pathLst>
                <a:path extrusionOk="0" h="113" w="836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779" y="112"/>
                  </a:lnTo>
                  <a:cubicBezTo>
                    <a:pt x="807" y="112"/>
                    <a:pt x="835" y="94"/>
                    <a:pt x="835" y="57"/>
                  </a:cubicBezTo>
                  <a:cubicBezTo>
                    <a:pt x="835" y="29"/>
                    <a:pt x="807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6"/>
            <p:cNvSpPr/>
            <p:nvPr/>
          </p:nvSpPr>
          <p:spPr>
            <a:xfrm>
              <a:off x="1471450" y="2538725"/>
              <a:ext cx="235200" cy="8125"/>
            </a:xfrm>
            <a:custGeom>
              <a:rect b="b" l="l" r="r" t="t"/>
              <a:pathLst>
                <a:path extrusionOk="0" h="325" w="9408">
                  <a:moveTo>
                    <a:pt x="0" y="0"/>
                  </a:moveTo>
                  <a:lnTo>
                    <a:pt x="0" y="325"/>
                  </a:lnTo>
                  <a:lnTo>
                    <a:pt x="9407" y="32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1470050" y="2537325"/>
              <a:ext cx="237975" cy="10925"/>
            </a:xfrm>
            <a:custGeom>
              <a:rect b="b" l="l" r="r" t="t"/>
              <a:pathLst>
                <a:path extrusionOk="0" h="437" w="9519">
                  <a:moveTo>
                    <a:pt x="9398" y="121"/>
                  </a:moveTo>
                  <a:lnTo>
                    <a:pt x="9398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6" y="437"/>
                  </a:cubicBezTo>
                  <a:lnTo>
                    <a:pt x="9463" y="437"/>
                  </a:lnTo>
                  <a:cubicBezTo>
                    <a:pt x="9491" y="437"/>
                    <a:pt x="9519" y="409"/>
                    <a:pt x="9519" y="381"/>
                  </a:cubicBezTo>
                  <a:lnTo>
                    <a:pt x="9519" y="66"/>
                  </a:lnTo>
                  <a:cubicBezTo>
                    <a:pt x="9519" y="28"/>
                    <a:pt x="9491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799825" y="2522025"/>
              <a:ext cx="52425" cy="44325"/>
            </a:xfrm>
            <a:custGeom>
              <a:rect b="b" l="l" r="r" t="t"/>
              <a:pathLst>
                <a:path extrusionOk="0" h="1773" w="2097">
                  <a:moveTo>
                    <a:pt x="0" y="0"/>
                  </a:moveTo>
                  <a:lnTo>
                    <a:pt x="0" y="1772"/>
                  </a:lnTo>
                  <a:lnTo>
                    <a:pt x="2097" y="1772"/>
                  </a:lnTo>
                  <a:lnTo>
                    <a:pt x="2097" y="19"/>
                  </a:lnTo>
                  <a:lnTo>
                    <a:pt x="1976" y="19"/>
                  </a:lnTo>
                  <a:lnTo>
                    <a:pt x="1976" y="1661"/>
                  </a:lnTo>
                  <a:lnTo>
                    <a:pt x="121" y="16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829050" y="2521100"/>
              <a:ext cx="60550" cy="2800"/>
            </a:xfrm>
            <a:custGeom>
              <a:rect b="b" l="l" r="r" t="t"/>
              <a:pathLst>
                <a:path extrusionOk="0" h="112" w="2422">
                  <a:moveTo>
                    <a:pt x="0" y="0"/>
                  </a:moveTo>
                  <a:lnTo>
                    <a:pt x="0" y="112"/>
                  </a:lnTo>
                  <a:lnTo>
                    <a:pt x="2421" y="112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829050" y="2492325"/>
              <a:ext cx="60550" cy="3050"/>
            </a:xfrm>
            <a:custGeom>
              <a:rect b="b" l="l" r="r" t="t"/>
              <a:pathLst>
                <a:path extrusionOk="0" h="122" w="2422">
                  <a:moveTo>
                    <a:pt x="0" y="1"/>
                  </a:moveTo>
                  <a:lnTo>
                    <a:pt x="0" y="122"/>
                  </a:lnTo>
                  <a:lnTo>
                    <a:pt x="2421" y="122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794475" y="2510200"/>
              <a:ext cx="13950" cy="13700"/>
            </a:xfrm>
            <a:custGeom>
              <a:rect b="b" l="l" r="r" t="t"/>
              <a:pathLst>
                <a:path extrusionOk="0" h="548" w="558">
                  <a:moveTo>
                    <a:pt x="279" y="121"/>
                  </a:moveTo>
                  <a:cubicBezTo>
                    <a:pt x="363" y="121"/>
                    <a:pt x="437" y="186"/>
                    <a:pt x="437" y="279"/>
                  </a:cubicBezTo>
                  <a:cubicBezTo>
                    <a:pt x="437" y="362"/>
                    <a:pt x="363" y="436"/>
                    <a:pt x="279" y="436"/>
                  </a:cubicBezTo>
                  <a:cubicBezTo>
                    <a:pt x="186" y="436"/>
                    <a:pt x="121" y="362"/>
                    <a:pt x="121" y="279"/>
                  </a:cubicBezTo>
                  <a:cubicBezTo>
                    <a:pt x="121" y="186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27"/>
                    <a:pt x="131" y="548"/>
                    <a:pt x="279" y="548"/>
                  </a:cubicBezTo>
                  <a:cubicBezTo>
                    <a:pt x="428" y="548"/>
                    <a:pt x="557" y="427"/>
                    <a:pt x="557" y="279"/>
                  </a:cubicBezTo>
                  <a:cubicBezTo>
                    <a:pt x="557" y="121"/>
                    <a:pt x="428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816975" y="2515750"/>
              <a:ext cx="13700" cy="13725"/>
            </a:xfrm>
            <a:custGeom>
              <a:rect b="b" l="l" r="r" t="t"/>
              <a:pathLst>
                <a:path extrusionOk="0" h="549" w="548">
                  <a:moveTo>
                    <a:pt x="279" y="112"/>
                  </a:moveTo>
                  <a:cubicBezTo>
                    <a:pt x="362" y="112"/>
                    <a:pt x="437" y="186"/>
                    <a:pt x="437" y="270"/>
                  </a:cubicBezTo>
                  <a:cubicBezTo>
                    <a:pt x="437" y="363"/>
                    <a:pt x="362" y="437"/>
                    <a:pt x="279" y="437"/>
                  </a:cubicBezTo>
                  <a:cubicBezTo>
                    <a:pt x="186" y="437"/>
                    <a:pt x="121" y="363"/>
                    <a:pt x="121" y="270"/>
                  </a:cubicBezTo>
                  <a:cubicBezTo>
                    <a:pt x="121" y="186"/>
                    <a:pt x="186" y="112"/>
                    <a:pt x="279" y="112"/>
                  </a:cubicBezTo>
                  <a:close/>
                  <a:moveTo>
                    <a:pt x="279" y="1"/>
                  </a:moveTo>
                  <a:cubicBezTo>
                    <a:pt x="121" y="1"/>
                    <a:pt x="1" y="121"/>
                    <a:pt x="1" y="270"/>
                  </a:cubicBezTo>
                  <a:cubicBezTo>
                    <a:pt x="1" y="428"/>
                    <a:pt x="121" y="548"/>
                    <a:pt x="279" y="548"/>
                  </a:cubicBezTo>
                  <a:cubicBezTo>
                    <a:pt x="427" y="548"/>
                    <a:pt x="548" y="428"/>
                    <a:pt x="548" y="270"/>
                  </a:cubicBezTo>
                  <a:cubicBezTo>
                    <a:pt x="548" y="12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816975" y="2486775"/>
              <a:ext cx="13700" cy="13925"/>
            </a:xfrm>
            <a:custGeom>
              <a:rect b="b" l="l" r="r" t="t"/>
              <a:pathLst>
                <a:path extrusionOk="0" h="557" w="548">
                  <a:moveTo>
                    <a:pt x="279" y="121"/>
                  </a:moveTo>
                  <a:cubicBezTo>
                    <a:pt x="362" y="121"/>
                    <a:pt x="437" y="195"/>
                    <a:pt x="437" y="279"/>
                  </a:cubicBezTo>
                  <a:cubicBezTo>
                    <a:pt x="437" y="371"/>
                    <a:pt x="362" y="436"/>
                    <a:pt x="279" y="436"/>
                  </a:cubicBezTo>
                  <a:cubicBezTo>
                    <a:pt x="186" y="436"/>
                    <a:pt x="121" y="371"/>
                    <a:pt x="121" y="279"/>
                  </a:cubicBezTo>
                  <a:cubicBezTo>
                    <a:pt x="121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27"/>
                    <a:pt x="121" y="557"/>
                    <a:pt x="279" y="557"/>
                  </a:cubicBezTo>
                  <a:cubicBezTo>
                    <a:pt x="427" y="557"/>
                    <a:pt x="548" y="427"/>
                    <a:pt x="548" y="279"/>
                  </a:cubicBezTo>
                  <a:cubicBezTo>
                    <a:pt x="548" y="130"/>
                    <a:pt x="427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884925" y="2342975"/>
              <a:ext cx="446475" cy="258150"/>
            </a:xfrm>
            <a:custGeom>
              <a:rect b="b" l="l" r="r" t="t"/>
              <a:pathLst>
                <a:path extrusionOk="0" h="10326" w="17859">
                  <a:moveTo>
                    <a:pt x="8517" y="1"/>
                  </a:move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884925" y="2342975"/>
              <a:ext cx="446475" cy="258150"/>
            </a:xfrm>
            <a:custGeom>
              <a:rect b="b" l="l" r="r" t="t"/>
              <a:pathLst>
                <a:path extrusionOk="0" h="10326" w="17859">
                  <a:moveTo>
                    <a:pt x="17728" y="6587"/>
                  </a:move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885400" y="2326050"/>
              <a:ext cx="446700" cy="258375"/>
            </a:xfrm>
            <a:custGeom>
              <a:rect b="b" l="l" r="r" t="t"/>
              <a:pathLst>
                <a:path extrusionOk="0" h="10335" w="17868">
                  <a:moveTo>
                    <a:pt x="8526" y="1"/>
                  </a:moveTo>
                  <a:cubicBezTo>
                    <a:pt x="5835" y="1"/>
                    <a:pt x="3646" y="2153"/>
                    <a:pt x="3572" y="4824"/>
                  </a:cubicBezTo>
                  <a:lnTo>
                    <a:pt x="2746" y="4824"/>
                  </a:lnTo>
                  <a:cubicBezTo>
                    <a:pt x="1234" y="4824"/>
                    <a:pt x="0" y="6049"/>
                    <a:pt x="0" y="7561"/>
                  </a:cubicBezTo>
                  <a:lnTo>
                    <a:pt x="0" y="7598"/>
                  </a:lnTo>
                  <a:cubicBezTo>
                    <a:pt x="0" y="9110"/>
                    <a:pt x="1234" y="10335"/>
                    <a:pt x="2746" y="10335"/>
                  </a:cubicBezTo>
                  <a:lnTo>
                    <a:pt x="14453" y="10335"/>
                  </a:lnTo>
                  <a:cubicBezTo>
                    <a:pt x="16522" y="10335"/>
                    <a:pt x="17867" y="8368"/>
                    <a:pt x="17737" y="6596"/>
                  </a:cubicBezTo>
                  <a:cubicBezTo>
                    <a:pt x="17728" y="6559"/>
                    <a:pt x="17737" y="6522"/>
                    <a:pt x="17737" y="6485"/>
                  </a:cubicBezTo>
                  <a:cubicBezTo>
                    <a:pt x="17700" y="4537"/>
                    <a:pt x="16012" y="2941"/>
                    <a:pt x="14082" y="2941"/>
                  </a:cubicBezTo>
                  <a:cubicBezTo>
                    <a:pt x="13748" y="2941"/>
                    <a:pt x="13424" y="2988"/>
                    <a:pt x="13117" y="3071"/>
                  </a:cubicBezTo>
                  <a:cubicBezTo>
                    <a:pt x="12375" y="1271"/>
                    <a:pt x="10594" y="1"/>
                    <a:pt x="8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884000" y="2324650"/>
              <a:ext cx="448100" cy="261175"/>
            </a:xfrm>
            <a:custGeom>
              <a:rect b="b" l="l" r="r" t="t"/>
              <a:pathLst>
                <a:path extrusionOk="0" h="10447" w="17924">
                  <a:moveTo>
                    <a:pt x="8582" y="122"/>
                  </a:moveTo>
                  <a:cubicBezTo>
                    <a:pt x="10576" y="122"/>
                    <a:pt x="12357" y="1309"/>
                    <a:pt x="13118" y="3155"/>
                  </a:cubicBezTo>
                  <a:cubicBezTo>
                    <a:pt x="13125" y="3178"/>
                    <a:pt x="13146" y="3194"/>
                    <a:pt x="13168" y="3194"/>
                  </a:cubicBezTo>
                  <a:cubicBezTo>
                    <a:pt x="13173" y="3194"/>
                    <a:pt x="13178" y="3194"/>
                    <a:pt x="13183" y="3192"/>
                  </a:cubicBezTo>
                  <a:cubicBezTo>
                    <a:pt x="13498" y="3109"/>
                    <a:pt x="13814" y="3062"/>
                    <a:pt x="14138" y="3062"/>
                  </a:cubicBezTo>
                  <a:cubicBezTo>
                    <a:pt x="16049" y="3062"/>
                    <a:pt x="17701" y="4658"/>
                    <a:pt x="17728" y="6541"/>
                  </a:cubicBezTo>
                  <a:cubicBezTo>
                    <a:pt x="17728" y="6560"/>
                    <a:pt x="17728" y="6569"/>
                    <a:pt x="17728" y="6587"/>
                  </a:cubicBezTo>
                  <a:cubicBezTo>
                    <a:pt x="17728" y="6606"/>
                    <a:pt x="17728" y="6634"/>
                    <a:pt x="17728" y="6652"/>
                  </a:cubicBezTo>
                  <a:cubicBezTo>
                    <a:pt x="17803" y="7608"/>
                    <a:pt x="17450" y="8600"/>
                    <a:pt x="16782" y="9324"/>
                  </a:cubicBezTo>
                  <a:cubicBezTo>
                    <a:pt x="16179" y="9973"/>
                    <a:pt x="15372" y="10335"/>
                    <a:pt x="14509" y="10335"/>
                  </a:cubicBezTo>
                  <a:lnTo>
                    <a:pt x="2802" y="10335"/>
                  </a:lnTo>
                  <a:cubicBezTo>
                    <a:pt x="1318" y="10335"/>
                    <a:pt x="121" y="9129"/>
                    <a:pt x="121" y="7654"/>
                  </a:cubicBezTo>
                  <a:lnTo>
                    <a:pt x="121" y="7617"/>
                  </a:lnTo>
                  <a:cubicBezTo>
                    <a:pt x="121" y="6142"/>
                    <a:pt x="1318" y="4936"/>
                    <a:pt x="2802" y="4936"/>
                  </a:cubicBezTo>
                  <a:lnTo>
                    <a:pt x="3628" y="4936"/>
                  </a:lnTo>
                  <a:cubicBezTo>
                    <a:pt x="3656" y="4936"/>
                    <a:pt x="3683" y="4918"/>
                    <a:pt x="3683" y="4880"/>
                  </a:cubicBezTo>
                  <a:cubicBezTo>
                    <a:pt x="3758" y="2209"/>
                    <a:pt x="5910" y="122"/>
                    <a:pt x="8582" y="122"/>
                  </a:cubicBezTo>
                  <a:close/>
                  <a:moveTo>
                    <a:pt x="8582" y="1"/>
                  </a:moveTo>
                  <a:cubicBezTo>
                    <a:pt x="5863" y="1"/>
                    <a:pt x="3674" y="2116"/>
                    <a:pt x="3572" y="4815"/>
                  </a:cubicBezTo>
                  <a:lnTo>
                    <a:pt x="2802" y="4815"/>
                  </a:lnTo>
                  <a:cubicBezTo>
                    <a:pt x="1262" y="4815"/>
                    <a:pt x="1" y="6077"/>
                    <a:pt x="1" y="7617"/>
                  </a:cubicBezTo>
                  <a:lnTo>
                    <a:pt x="1" y="7654"/>
                  </a:lnTo>
                  <a:cubicBezTo>
                    <a:pt x="1" y="9194"/>
                    <a:pt x="1262" y="10446"/>
                    <a:pt x="2802" y="10446"/>
                  </a:cubicBezTo>
                  <a:lnTo>
                    <a:pt x="14509" y="10446"/>
                  </a:lnTo>
                  <a:cubicBezTo>
                    <a:pt x="15400" y="10446"/>
                    <a:pt x="16244" y="10075"/>
                    <a:pt x="16866" y="9407"/>
                  </a:cubicBezTo>
                  <a:cubicBezTo>
                    <a:pt x="17552" y="8656"/>
                    <a:pt x="17923" y="7626"/>
                    <a:pt x="17849" y="6643"/>
                  </a:cubicBezTo>
                  <a:cubicBezTo>
                    <a:pt x="17849" y="6624"/>
                    <a:pt x="17849" y="6606"/>
                    <a:pt x="17849" y="6587"/>
                  </a:cubicBezTo>
                  <a:lnTo>
                    <a:pt x="17849" y="6541"/>
                  </a:lnTo>
                  <a:cubicBezTo>
                    <a:pt x="17812" y="4593"/>
                    <a:pt x="16114" y="2942"/>
                    <a:pt x="14138" y="2942"/>
                  </a:cubicBezTo>
                  <a:cubicBezTo>
                    <a:pt x="13823" y="2942"/>
                    <a:pt x="13507" y="2979"/>
                    <a:pt x="13201" y="3062"/>
                  </a:cubicBezTo>
                  <a:cubicBezTo>
                    <a:pt x="12413" y="1198"/>
                    <a:pt x="10604" y="1"/>
                    <a:pt x="8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1065600" y="2496750"/>
              <a:ext cx="3025" cy="86050"/>
            </a:xfrm>
            <a:custGeom>
              <a:rect b="b" l="l" r="r" t="t"/>
              <a:pathLst>
                <a:path extrusionOk="0" h="3442" w="12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28" y="3442"/>
                    <a:pt x="56" y="3442"/>
                  </a:cubicBezTo>
                  <a:cubicBezTo>
                    <a:pt x="93" y="3442"/>
                    <a:pt x="121" y="3423"/>
                    <a:pt x="121" y="338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1030100" y="2503225"/>
              <a:ext cx="37850" cy="33200"/>
            </a:xfrm>
            <a:custGeom>
              <a:rect b="b" l="l" r="r" t="t"/>
              <a:pathLst>
                <a:path extrusionOk="0" h="1328" w="1514">
                  <a:moveTo>
                    <a:pt x="57" y="1"/>
                  </a:moveTo>
                  <a:cubicBezTo>
                    <a:pt x="19" y="1"/>
                    <a:pt x="1" y="19"/>
                    <a:pt x="1" y="57"/>
                  </a:cubicBezTo>
                  <a:lnTo>
                    <a:pt x="1" y="1272"/>
                  </a:lnTo>
                  <a:cubicBezTo>
                    <a:pt x="1" y="1309"/>
                    <a:pt x="19" y="1327"/>
                    <a:pt x="57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cubicBezTo>
                    <a:pt x="1513" y="1244"/>
                    <a:pt x="1494" y="1216"/>
                    <a:pt x="1457" y="1216"/>
                  </a:cubicBezTo>
                  <a:lnTo>
                    <a:pt x="112" y="1216"/>
                  </a:lnTo>
                  <a:lnTo>
                    <a:pt x="112" y="57"/>
                  </a:lnTo>
                  <a:cubicBezTo>
                    <a:pt x="112" y="19"/>
                    <a:pt x="84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1025700" y="2493950"/>
              <a:ext cx="11850" cy="11850"/>
            </a:xfrm>
            <a:custGeom>
              <a:rect b="b" l="l" r="r" t="t"/>
              <a:pathLst>
                <a:path extrusionOk="0" h="474" w="474">
                  <a:moveTo>
                    <a:pt x="233" y="112"/>
                  </a:moveTo>
                  <a:cubicBezTo>
                    <a:pt x="298" y="112"/>
                    <a:pt x="353" y="168"/>
                    <a:pt x="353" y="233"/>
                  </a:cubicBezTo>
                  <a:cubicBezTo>
                    <a:pt x="353" y="298"/>
                    <a:pt x="298" y="353"/>
                    <a:pt x="233" y="353"/>
                  </a:cubicBezTo>
                  <a:cubicBezTo>
                    <a:pt x="168" y="353"/>
                    <a:pt x="121" y="298"/>
                    <a:pt x="121" y="233"/>
                  </a:cubicBezTo>
                  <a:cubicBezTo>
                    <a:pt x="121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63"/>
                    <a:pt x="103" y="474"/>
                    <a:pt x="233" y="474"/>
                  </a:cubicBezTo>
                  <a:cubicBezTo>
                    <a:pt x="362" y="474"/>
                    <a:pt x="474" y="363"/>
                    <a:pt x="474" y="233"/>
                  </a:cubicBezTo>
                  <a:cubicBezTo>
                    <a:pt x="474" y="103"/>
                    <a:pt x="362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1105250" y="2456625"/>
              <a:ext cx="2800" cy="126650"/>
            </a:xfrm>
            <a:custGeom>
              <a:rect b="b" l="l" r="r" t="t"/>
              <a:pathLst>
                <a:path extrusionOk="0" h="5066" w="112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5000"/>
                  </a:lnTo>
                  <a:cubicBezTo>
                    <a:pt x="1" y="5038"/>
                    <a:pt x="19" y="5065"/>
                    <a:pt x="56" y="5065"/>
                  </a:cubicBezTo>
                  <a:cubicBezTo>
                    <a:pt x="84" y="5065"/>
                    <a:pt x="112" y="5038"/>
                    <a:pt x="112" y="5000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1058175" y="2480975"/>
              <a:ext cx="17875" cy="17875"/>
            </a:xfrm>
            <a:custGeom>
              <a:rect b="b" l="l" r="r" t="t"/>
              <a:pathLst>
                <a:path extrusionOk="0" h="715" w="715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15" y="557"/>
                    <a:pt x="715" y="353"/>
                  </a:cubicBezTo>
                  <a:cubicBezTo>
                    <a:pt x="71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1146075" y="2496750"/>
              <a:ext cx="2800" cy="86050"/>
            </a:xfrm>
            <a:custGeom>
              <a:rect b="b" l="l" r="r" t="t"/>
              <a:pathLst>
                <a:path extrusionOk="0" h="3442" w="112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19" y="3442"/>
                    <a:pt x="56" y="3442"/>
                  </a:cubicBezTo>
                  <a:cubicBezTo>
                    <a:pt x="84" y="3442"/>
                    <a:pt x="112" y="3423"/>
                    <a:pt x="112" y="338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1146525" y="2503225"/>
              <a:ext cx="37825" cy="33200"/>
            </a:xfrm>
            <a:custGeom>
              <a:rect b="b" l="l" r="r" t="t"/>
              <a:pathLst>
                <a:path extrusionOk="0" h="1328" w="1513">
                  <a:moveTo>
                    <a:pt x="1457" y="1"/>
                  </a:moveTo>
                  <a:cubicBezTo>
                    <a:pt x="1429" y="1"/>
                    <a:pt x="1402" y="19"/>
                    <a:pt x="1402" y="57"/>
                  </a:cubicBezTo>
                  <a:lnTo>
                    <a:pt x="1402" y="1216"/>
                  </a:lnTo>
                  <a:lnTo>
                    <a:pt x="56" y="1216"/>
                  </a:lnTo>
                  <a:cubicBezTo>
                    <a:pt x="19" y="1216"/>
                    <a:pt x="1" y="1244"/>
                    <a:pt x="1" y="1272"/>
                  </a:cubicBezTo>
                  <a:cubicBezTo>
                    <a:pt x="1" y="1309"/>
                    <a:pt x="19" y="1327"/>
                    <a:pt x="56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lnTo>
                    <a:pt x="1513" y="57"/>
                  </a:lnTo>
                  <a:cubicBezTo>
                    <a:pt x="1513" y="19"/>
                    <a:pt x="1494" y="1"/>
                    <a:pt x="1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1176925" y="2493950"/>
              <a:ext cx="11850" cy="11850"/>
            </a:xfrm>
            <a:custGeom>
              <a:rect b="b" l="l" r="r" t="t"/>
              <a:pathLst>
                <a:path extrusionOk="0" h="474" w="474">
                  <a:moveTo>
                    <a:pt x="241" y="112"/>
                  </a:moveTo>
                  <a:cubicBezTo>
                    <a:pt x="306" y="112"/>
                    <a:pt x="362" y="168"/>
                    <a:pt x="362" y="233"/>
                  </a:cubicBezTo>
                  <a:cubicBezTo>
                    <a:pt x="362" y="298"/>
                    <a:pt x="306" y="353"/>
                    <a:pt x="241" y="353"/>
                  </a:cubicBezTo>
                  <a:cubicBezTo>
                    <a:pt x="176" y="353"/>
                    <a:pt x="121" y="298"/>
                    <a:pt x="121" y="233"/>
                  </a:cubicBezTo>
                  <a:cubicBezTo>
                    <a:pt x="121" y="168"/>
                    <a:pt x="176" y="112"/>
                    <a:pt x="241" y="112"/>
                  </a:cubicBezTo>
                  <a:close/>
                  <a:moveTo>
                    <a:pt x="241" y="1"/>
                  </a:moveTo>
                  <a:cubicBezTo>
                    <a:pt x="111" y="1"/>
                    <a:pt x="0" y="103"/>
                    <a:pt x="0" y="233"/>
                  </a:cubicBezTo>
                  <a:cubicBezTo>
                    <a:pt x="0" y="363"/>
                    <a:pt x="111" y="474"/>
                    <a:pt x="241" y="474"/>
                  </a:cubicBezTo>
                  <a:cubicBezTo>
                    <a:pt x="371" y="474"/>
                    <a:pt x="473" y="363"/>
                    <a:pt x="473" y="233"/>
                  </a:cubicBezTo>
                  <a:cubicBezTo>
                    <a:pt x="473" y="103"/>
                    <a:pt x="371" y="1"/>
                    <a:pt x="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1138650" y="2480975"/>
              <a:ext cx="17650" cy="17875"/>
            </a:xfrm>
            <a:custGeom>
              <a:rect b="b" l="l" r="r" t="t"/>
              <a:pathLst>
                <a:path extrusionOk="0" h="715" w="706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05" y="557"/>
                    <a:pt x="705" y="353"/>
                  </a:cubicBezTo>
                  <a:cubicBezTo>
                    <a:pt x="70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1096450" y="2437825"/>
              <a:ext cx="20650" cy="20675"/>
            </a:xfrm>
            <a:custGeom>
              <a:rect b="b" l="l" r="r" t="t"/>
              <a:pathLst>
                <a:path extrusionOk="0" h="827" w="826">
                  <a:moveTo>
                    <a:pt x="408" y="122"/>
                  </a:moveTo>
                  <a:cubicBezTo>
                    <a:pt x="575" y="122"/>
                    <a:pt x="705" y="251"/>
                    <a:pt x="705" y="418"/>
                  </a:cubicBezTo>
                  <a:cubicBezTo>
                    <a:pt x="705" y="576"/>
                    <a:pt x="575" y="715"/>
                    <a:pt x="408" y="715"/>
                  </a:cubicBezTo>
                  <a:cubicBezTo>
                    <a:pt x="251" y="715"/>
                    <a:pt x="111" y="576"/>
                    <a:pt x="111" y="418"/>
                  </a:cubicBezTo>
                  <a:cubicBezTo>
                    <a:pt x="111" y="251"/>
                    <a:pt x="251" y="122"/>
                    <a:pt x="408" y="122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18"/>
                  </a:cubicBezTo>
                  <a:cubicBezTo>
                    <a:pt x="0" y="641"/>
                    <a:pt x="186" y="827"/>
                    <a:pt x="408" y="827"/>
                  </a:cubicBezTo>
                  <a:cubicBezTo>
                    <a:pt x="640" y="827"/>
                    <a:pt x="826" y="641"/>
                    <a:pt x="826" y="418"/>
                  </a:cubicBezTo>
                  <a:cubicBezTo>
                    <a:pt x="826" y="18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7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is a college student and he wants to learn calculus </a:t>
            </a:r>
            <a:r>
              <a:rPr lang="en"/>
              <a:t>and decides to use Lernen to see which professors is teaching the course.</a:t>
            </a:r>
            <a:endParaRPr/>
          </a:p>
        </p:txBody>
      </p:sp>
      <p:sp>
        <p:nvSpPr>
          <p:cNvPr id="1614" name="Google Shape;1614;p27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Alex</a:t>
            </a:r>
            <a:endParaRPr/>
          </a:p>
        </p:txBody>
      </p:sp>
      <p:pic>
        <p:nvPicPr>
          <p:cNvPr id="1615" name="Google Shape;1615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133" r="7125" t="0"/>
          <a:stretch/>
        </p:blipFill>
        <p:spPr>
          <a:xfrm>
            <a:off x="5293200" y="971225"/>
            <a:ext cx="2195100" cy="3201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28"/>
          <p:cNvSpPr txBox="1"/>
          <p:nvPr>
            <p:ph idx="4" type="subTitle"/>
          </p:nvPr>
        </p:nvSpPr>
        <p:spPr>
          <a:xfrm>
            <a:off x="3672293" y="1259925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sp>
        <p:nvSpPr>
          <p:cNvPr id="1621" name="Google Shape;1621;p2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and Enrolling in a Course</a:t>
            </a:r>
            <a:endParaRPr/>
          </a:p>
        </p:txBody>
      </p:sp>
      <p:sp>
        <p:nvSpPr>
          <p:cNvPr id="1622" name="Google Shape;1622;p28"/>
          <p:cNvSpPr txBox="1"/>
          <p:nvPr>
            <p:ph idx="1" type="subTitle"/>
          </p:nvPr>
        </p:nvSpPr>
        <p:spPr>
          <a:xfrm>
            <a:off x="3672296" y="183650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successfully enrolls in a course that aligns with his academic goals, keeping him organized and engaged.</a:t>
            </a:r>
            <a:endParaRPr/>
          </a:p>
        </p:txBody>
      </p:sp>
      <p:sp>
        <p:nvSpPr>
          <p:cNvPr id="1623" name="Google Shape;1623;p28"/>
          <p:cNvSpPr txBox="1"/>
          <p:nvPr>
            <p:ph idx="2" type="subTitle"/>
          </p:nvPr>
        </p:nvSpPr>
        <p:spPr>
          <a:xfrm>
            <a:off x="720000" y="183650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Browsing Courses</a:t>
            </a:r>
            <a:r>
              <a:rPr lang="en"/>
              <a:t>: Alex logs in and sees recommended courses based on his interests.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Searching for Content</a:t>
            </a:r>
            <a:r>
              <a:rPr lang="en"/>
              <a:t>: He uses the search bar to find “Calculus I.”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Selecting a Course</a:t>
            </a:r>
            <a:r>
              <a:rPr lang="en"/>
              <a:t>: Alex reads the details of “Calculus Basic” and which professor is teaching the course, and decides to enroll.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Enrollment Confirmation: He clicks “Enroll,” and the course appears in his dashboard.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28"/>
          <p:cNvSpPr txBox="1"/>
          <p:nvPr>
            <p:ph idx="3" type="subTitle"/>
          </p:nvPr>
        </p:nvSpPr>
        <p:spPr>
          <a:xfrm>
            <a:off x="720000" y="1259925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Steps in Lernen</a:t>
            </a:r>
            <a:endParaRPr/>
          </a:p>
        </p:txBody>
      </p:sp>
      <p:grpSp>
        <p:nvGrpSpPr>
          <p:cNvPr id="1625" name="Google Shape;1625;p28"/>
          <p:cNvGrpSpPr/>
          <p:nvPr/>
        </p:nvGrpSpPr>
        <p:grpSpPr>
          <a:xfrm>
            <a:off x="7225068" y="3582212"/>
            <a:ext cx="1155488" cy="930983"/>
            <a:chOff x="7225068" y="3582212"/>
            <a:chExt cx="1155488" cy="930983"/>
          </a:xfrm>
        </p:grpSpPr>
        <p:grpSp>
          <p:nvGrpSpPr>
            <p:cNvPr id="1626" name="Google Shape;1626;p28"/>
            <p:cNvGrpSpPr/>
            <p:nvPr/>
          </p:nvGrpSpPr>
          <p:grpSpPr>
            <a:xfrm>
              <a:off x="8190795" y="3582212"/>
              <a:ext cx="189761" cy="189761"/>
              <a:chOff x="5448853" y="3419595"/>
              <a:chExt cx="78736" cy="78736"/>
            </a:xfrm>
          </p:grpSpPr>
          <p:sp>
            <p:nvSpPr>
              <p:cNvPr id="1627" name="Google Shape;1627;p28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8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8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8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8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8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8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5" name="Google Shape;1635;p28"/>
            <p:cNvSpPr/>
            <p:nvPr/>
          </p:nvSpPr>
          <p:spPr>
            <a:xfrm>
              <a:off x="7225068" y="3624794"/>
              <a:ext cx="890332" cy="888400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6" name="Google Shape;1636;p28"/>
          <p:cNvGrpSpPr/>
          <p:nvPr/>
        </p:nvGrpSpPr>
        <p:grpSpPr>
          <a:xfrm>
            <a:off x="6959933" y="2357479"/>
            <a:ext cx="1298848" cy="1015848"/>
            <a:chOff x="781983" y="2939892"/>
            <a:chExt cx="1298848" cy="1015848"/>
          </a:xfrm>
        </p:grpSpPr>
        <p:sp>
          <p:nvSpPr>
            <p:cNvPr id="1637" name="Google Shape;1637;p28"/>
            <p:cNvSpPr/>
            <p:nvPr/>
          </p:nvSpPr>
          <p:spPr>
            <a:xfrm>
              <a:off x="786411" y="3238660"/>
              <a:ext cx="998615" cy="711847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8"/>
            <p:cNvSpPr/>
            <p:nvPr/>
          </p:nvSpPr>
          <p:spPr>
            <a:xfrm>
              <a:off x="781983" y="3234151"/>
              <a:ext cx="1008276" cy="721589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8"/>
            <p:cNvSpPr/>
            <p:nvPr/>
          </p:nvSpPr>
          <p:spPr>
            <a:xfrm>
              <a:off x="842445" y="3184880"/>
              <a:ext cx="998615" cy="120359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8"/>
            <p:cNvSpPr/>
            <p:nvPr/>
          </p:nvSpPr>
          <p:spPr>
            <a:xfrm>
              <a:off x="837937" y="3180371"/>
              <a:ext cx="1007632" cy="129295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8"/>
            <p:cNvSpPr/>
            <p:nvPr/>
          </p:nvSpPr>
          <p:spPr>
            <a:xfrm>
              <a:off x="950731" y="3219982"/>
              <a:ext cx="45648" cy="46372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8"/>
            <p:cNvSpPr/>
            <p:nvPr/>
          </p:nvSpPr>
          <p:spPr>
            <a:xfrm>
              <a:off x="1022465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8"/>
            <p:cNvSpPr/>
            <p:nvPr/>
          </p:nvSpPr>
          <p:spPr>
            <a:xfrm>
              <a:off x="879077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8"/>
            <p:cNvSpPr/>
            <p:nvPr/>
          </p:nvSpPr>
          <p:spPr>
            <a:xfrm>
              <a:off x="841721" y="3305160"/>
              <a:ext cx="999340" cy="587061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8"/>
            <p:cNvSpPr/>
            <p:nvPr/>
          </p:nvSpPr>
          <p:spPr>
            <a:xfrm>
              <a:off x="837212" y="3299927"/>
              <a:ext cx="1008356" cy="596802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8"/>
            <p:cNvSpPr/>
            <p:nvPr/>
          </p:nvSpPr>
          <p:spPr>
            <a:xfrm>
              <a:off x="1256989" y="3442589"/>
              <a:ext cx="458571" cy="9017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8"/>
            <p:cNvSpPr/>
            <p:nvPr/>
          </p:nvSpPr>
          <p:spPr>
            <a:xfrm>
              <a:off x="1256989" y="3510538"/>
              <a:ext cx="167375" cy="9741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8"/>
            <p:cNvSpPr/>
            <p:nvPr/>
          </p:nvSpPr>
          <p:spPr>
            <a:xfrm>
              <a:off x="1479518" y="3510538"/>
              <a:ext cx="200947" cy="9741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8"/>
            <p:cNvSpPr/>
            <p:nvPr/>
          </p:nvSpPr>
          <p:spPr>
            <a:xfrm>
              <a:off x="1256989" y="3717365"/>
              <a:ext cx="297314" cy="909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8"/>
            <p:cNvSpPr/>
            <p:nvPr/>
          </p:nvSpPr>
          <p:spPr>
            <a:xfrm>
              <a:off x="1256989" y="3582191"/>
              <a:ext cx="462355" cy="9822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8"/>
            <p:cNvSpPr/>
            <p:nvPr/>
          </p:nvSpPr>
          <p:spPr>
            <a:xfrm>
              <a:off x="1256989" y="3650140"/>
              <a:ext cx="153125" cy="9822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8"/>
            <p:cNvSpPr/>
            <p:nvPr/>
          </p:nvSpPr>
          <p:spPr>
            <a:xfrm>
              <a:off x="1444416" y="3650140"/>
              <a:ext cx="271149" cy="9822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8"/>
            <p:cNvSpPr/>
            <p:nvPr/>
          </p:nvSpPr>
          <p:spPr>
            <a:xfrm>
              <a:off x="912650" y="3420127"/>
              <a:ext cx="298844" cy="298844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8"/>
            <p:cNvSpPr/>
            <p:nvPr/>
          </p:nvSpPr>
          <p:spPr>
            <a:xfrm>
              <a:off x="908141" y="3415699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8"/>
            <p:cNvSpPr/>
            <p:nvPr/>
          </p:nvSpPr>
          <p:spPr>
            <a:xfrm>
              <a:off x="899929" y="3422381"/>
              <a:ext cx="298119" cy="298039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8"/>
            <p:cNvSpPr/>
            <p:nvPr/>
          </p:nvSpPr>
          <p:spPr>
            <a:xfrm>
              <a:off x="895501" y="3417148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8"/>
            <p:cNvSpPr/>
            <p:nvPr/>
          </p:nvSpPr>
          <p:spPr>
            <a:xfrm>
              <a:off x="1098627" y="3444038"/>
              <a:ext cx="74791" cy="74791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8"/>
            <p:cNvSpPr/>
            <p:nvPr/>
          </p:nvSpPr>
          <p:spPr>
            <a:xfrm>
              <a:off x="1094118" y="3438805"/>
              <a:ext cx="83728" cy="84452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8"/>
            <p:cNvSpPr/>
            <p:nvPr/>
          </p:nvSpPr>
          <p:spPr>
            <a:xfrm>
              <a:off x="1539981" y="2967184"/>
              <a:ext cx="514684" cy="462677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8"/>
            <p:cNvSpPr/>
            <p:nvPr/>
          </p:nvSpPr>
          <p:spPr>
            <a:xfrm>
              <a:off x="1560913" y="2962354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8"/>
            <p:cNvSpPr/>
            <p:nvPr/>
          </p:nvSpPr>
          <p:spPr>
            <a:xfrm>
              <a:off x="1555680" y="2944642"/>
              <a:ext cx="525150" cy="463079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8"/>
            <p:cNvSpPr/>
            <p:nvPr/>
          </p:nvSpPr>
          <p:spPr>
            <a:xfrm>
              <a:off x="1581846" y="2939892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8"/>
            <p:cNvSpPr/>
            <p:nvPr/>
          </p:nvSpPr>
          <p:spPr>
            <a:xfrm>
              <a:off x="1655753" y="3061621"/>
              <a:ext cx="306331" cy="193540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8"/>
            <p:cNvSpPr/>
            <p:nvPr/>
          </p:nvSpPr>
          <p:spPr>
            <a:xfrm>
              <a:off x="1650520" y="3057193"/>
              <a:ext cx="315992" cy="202476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5" name="Google Shape;1665;p28"/>
          <p:cNvGrpSpPr/>
          <p:nvPr/>
        </p:nvGrpSpPr>
        <p:grpSpPr>
          <a:xfrm>
            <a:off x="6414297" y="1204526"/>
            <a:ext cx="1469314" cy="944106"/>
            <a:chOff x="5423018" y="1213448"/>
            <a:chExt cx="1203665" cy="773414"/>
          </a:xfrm>
        </p:grpSpPr>
        <p:sp>
          <p:nvSpPr>
            <p:cNvPr id="1666" name="Google Shape;1666;p28"/>
            <p:cNvSpPr/>
            <p:nvPr/>
          </p:nvSpPr>
          <p:spPr>
            <a:xfrm>
              <a:off x="6505138" y="1371577"/>
              <a:ext cx="121545" cy="121073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8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8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8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8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8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5442194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5509517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5442194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5509517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6401705" y="1879536"/>
              <a:ext cx="52571" cy="52040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5649591" y="1243540"/>
              <a:ext cx="33454" cy="32864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5647408" y="1634318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5644163" y="1630483"/>
              <a:ext cx="791519" cy="112282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5783174" y="1797993"/>
              <a:ext cx="513499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5779870" y="1794689"/>
              <a:ext cx="520048" cy="67971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5918351" y="1908565"/>
              <a:ext cx="243090" cy="75051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5915106" y="1904730"/>
              <a:ext cx="249640" cy="82131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5656199" y="1614611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5652895" y="1611366"/>
              <a:ext cx="792109" cy="112223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5742698" y="1644172"/>
              <a:ext cx="607608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5788662" y="1775572"/>
              <a:ext cx="520048" cy="67912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5953399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6006502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6063440" y="1795810"/>
              <a:ext cx="27377" cy="27436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6118136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6175074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860882" y="1237521"/>
              <a:ext cx="328467" cy="328998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857046" y="1234217"/>
              <a:ext cx="335606" cy="335606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5884424" y="1216693"/>
              <a:ext cx="328998" cy="328998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5881179" y="1213448"/>
              <a:ext cx="335547" cy="335547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5975820" y="1391284"/>
              <a:ext cx="146208" cy="73104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5972575" y="1387508"/>
              <a:ext cx="152757" cy="80479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6007564" y="1298236"/>
              <a:ext cx="83253" cy="82722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6004318" y="1294401"/>
              <a:ext cx="89802" cy="89861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5927673" y="1888858"/>
              <a:ext cx="242559" cy="75582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5924369" y="1885554"/>
              <a:ext cx="249109" cy="82190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9"/>
          <p:cNvSpPr txBox="1"/>
          <p:nvPr>
            <p:ph idx="1" type="subTitle"/>
          </p:nvPr>
        </p:nvSpPr>
        <p:spPr>
          <a:xfrm>
            <a:off x="941300" y="3710637"/>
            <a:ext cx="27420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is motivated by daily challenges, which help her establish study routines and track achievements</a:t>
            </a:r>
            <a:endParaRPr/>
          </a:p>
        </p:txBody>
      </p:sp>
      <p:sp>
        <p:nvSpPr>
          <p:cNvPr id="1713" name="Google Shape;1713;p29"/>
          <p:cNvSpPr txBox="1"/>
          <p:nvPr>
            <p:ph idx="2" type="subTitle"/>
          </p:nvPr>
        </p:nvSpPr>
        <p:spPr>
          <a:xfrm>
            <a:off x="720000" y="1277450"/>
            <a:ext cx="3905100" cy="29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Course Notification:</a:t>
            </a:r>
            <a:r>
              <a:rPr lang="en"/>
              <a:t> Alex receives an alert for when a seat from the course he wanted opens.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Needs a Class</a:t>
            </a:r>
            <a:r>
              <a:rPr lang="en"/>
              <a:t>: Alex wants to register for a class so he uses Lernen’s class recommender.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Complaints: </a:t>
            </a:r>
            <a:r>
              <a:rPr lang="en"/>
              <a:t>Alex has a grievance and wants to file an anonymous &amp; private feedback to the professor.</a:t>
            </a:r>
            <a:endParaRPr/>
          </a:p>
        </p:txBody>
      </p:sp>
      <p:sp>
        <p:nvSpPr>
          <p:cNvPr id="1714" name="Google Shape;1714;p29"/>
          <p:cNvSpPr txBox="1"/>
          <p:nvPr>
            <p:ph idx="4" type="subTitle"/>
          </p:nvPr>
        </p:nvSpPr>
        <p:spPr>
          <a:xfrm>
            <a:off x="995425" y="3409138"/>
            <a:ext cx="27420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sp>
        <p:nvSpPr>
          <p:cNvPr id="1715" name="Google Shape;1715;p29"/>
          <p:cNvSpPr txBox="1"/>
          <p:nvPr>
            <p:ph type="title"/>
          </p:nvPr>
        </p:nvSpPr>
        <p:spPr>
          <a:xfrm>
            <a:off x="720000" y="541675"/>
            <a:ext cx="77109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Journey:  Utilizing Features </a:t>
            </a:r>
            <a:endParaRPr/>
          </a:p>
        </p:txBody>
      </p:sp>
      <p:grpSp>
        <p:nvGrpSpPr>
          <p:cNvPr id="1716" name="Google Shape;1716;p29"/>
          <p:cNvGrpSpPr/>
          <p:nvPr/>
        </p:nvGrpSpPr>
        <p:grpSpPr>
          <a:xfrm>
            <a:off x="5132447" y="3537551"/>
            <a:ext cx="1469314" cy="944106"/>
            <a:chOff x="5423018" y="1213448"/>
            <a:chExt cx="1203665" cy="773414"/>
          </a:xfrm>
        </p:grpSpPr>
        <p:sp>
          <p:nvSpPr>
            <p:cNvPr id="1717" name="Google Shape;1717;p29"/>
            <p:cNvSpPr/>
            <p:nvPr/>
          </p:nvSpPr>
          <p:spPr>
            <a:xfrm>
              <a:off x="6505138" y="1371577"/>
              <a:ext cx="121545" cy="121073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5442194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5509517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5442194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5509517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6401705" y="1879536"/>
              <a:ext cx="52571" cy="52040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5649591" y="1243540"/>
              <a:ext cx="33454" cy="32864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5647408" y="1634318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5644163" y="1630483"/>
              <a:ext cx="791519" cy="112282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5783174" y="1797993"/>
              <a:ext cx="513499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5779870" y="1794689"/>
              <a:ext cx="520048" cy="67971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5918351" y="1908565"/>
              <a:ext cx="243090" cy="75051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5915106" y="1904730"/>
              <a:ext cx="249640" cy="82131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5656199" y="1614611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5652895" y="1611366"/>
              <a:ext cx="792109" cy="112223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5742698" y="1644172"/>
              <a:ext cx="607608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788662" y="1775572"/>
              <a:ext cx="520048" cy="67912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953399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6006502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6063440" y="1795810"/>
              <a:ext cx="27377" cy="27436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6118136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6175074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5860882" y="1237521"/>
              <a:ext cx="328467" cy="328998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5857046" y="1234217"/>
              <a:ext cx="335606" cy="335606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5884424" y="1216693"/>
              <a:ext cx="328998" cy="328998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5881179" y="1213448"/>
              <a:ext cx="335547" cy="335547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5975820" y="1391284"/>
              <a:ext cx="146208" cy="73104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5972575" y="1387508"/>
              <a:ext cx="152757" cy="80479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6007564" y="1298236"/>
              <a:ext cx="83253" cy="82722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6004318" y="1294401"/>
              <a:ext cx="89802" cy="89861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5927673" y="1888858"/>
              <a:ext cx="242559" cy="75582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5924369" y="1885554"/>
              <a:ext cx="249109" cy="82190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9" name="Google Shape;1759;p29"/>
          <p:cNvGrpSpPr/>
          <p:nvPr/>
        </p:nvGrpSpPr>
        <p:grpSpPr>
          <a:xfrm>
            <a:off x="7925989" y="2399587"/>
            <a:ext cx="887675" cy="801288"/>
            <a:chOff x="6544194" y="2365864"/>
            <a:chExt cx="529544" cy="478038"/>
          </a:xfrm>
        </p:grpSpPr>
        <p:sp>
          <p:nvSpPr>
            <p:cNvPr id="1760" name="Google Shape;1760;p29"/>
            <p:cNvSpPr/>
            <p:nvPr/>
          </p:nvSpPr>
          <p:spPr>
            <a:xfrm>
              <a:off x="6546068" y="2488273"/>
              <a:ext cx="190780" cy="188197"/>
            </a:xfrm>
            <a:custGeom>
              <a:rect b="b" l="l" r="r" t="t"/>
              <a:pathLst>
                <a:path extrusionOk="0" h="3716" w="3767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6544194" y="2485487"/>
              <a:ext cx="195490" cy="193515"/>
            </a:xfrm>
            <a:custGeom>
              <a:rect b="b" l="l" r="r" t="t"/>
              <a:pathLst>
                <a:path extrusionOk="0" h="3821" w="386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6726465" y="2372093"/>
              <a:ext cx="344892" cy="340385"/>
            </a:xfrm>
            <a:custGeom>
              <a:rect b="b" l="l" r="r" t="t"/>
              <a:pathLst>
                <a:path extrusionOk="0" h="6721" w="681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6723680" y="2369611"/>
              <a:ext cx="350058" cy="345551"/>
            </a:xfrm>
            <a:custGeom>
              <a:rect b="b" l="l" r="r" t="t"/>
              <a:pathLst>
                <a:path extrusionOk="0" h="6823" w="6912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6714260" y="2368295"/>
              <a:ext cx="344437" cy="340436"/>
            </a:xfrm>
            <a:custGeom>
              <a:rect b="b" l="l" r="r" t="t"/>
              <a:pathLst>
                <a:path extrusionOk="0" h="6722" w="6801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6711474" y="2365864"/>
              <a:ext cx="348640" cy="345551"/>
            </a:xfrm>
            <a:custGeom>
              <a:rect b="b" l="l" r="r" t="t"/>
              <a:pathLst>
                <a:path extrusionOk="0" h="6823" w="6884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6650396" y="2651907"/>
              <a:ext cx="191691" cy="189463"/>
            </a:xfrm>
            <a:custGeom>
              <a:rect b="b" l="l" r="r" t="t"/>
              <a:pathLst>
                <a:path extrusionOk="0" h="3741" w="3785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6647104" y="2648969"/>
              <a:ext cx="197364" cy="194933"/>
            </a:xfrm>
            <a:custGeom>
              <a:rect b="b" l="l" r="r" t="t"/>
              <a:pathLst>
                <a:path extrusionOk="0" h="3849" w="3897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6548904" y="2480423"/>
              <a:ext cx="190780" cy="188501"/>
            </a:xfrm>
            <a:custGeom>
              <a:rect b="b" l="l" r="r" t="t"/>
              <a:pathLst>
                <a:path extrusionOk="0" h="3722" w="3767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6546068" y="2477941"/>
              <a:ext cx="196452" cy="193565"/>
            </a:xfrm>
            <a:custGeom>
              <a:rect b="b" l="l" r="r" t="t"/>
              <a:pathLst>
                <a:path extrusionOk="0" h="3822" w="3879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